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29260800" cy="16459200"/>
  <p:notesSz cx="6858000" cy="9144000"/>
  <p:defaultTextStyle>
    <a:defPPr>
      <a:defRPr lang="en-US"/>
    </a:defPPr>
    <a:lvl1pPr marL="0" algn="l" defTabSz="2507527" rtl="0" eaLnBrk="1" latinLnBrk="0" hangingPunct="1">
      <a:defRPr sz="4913" kern="1200">
        <a:solidFill>
          <a:schemeClr val="tx1"/>
        </a:solidFill>
        <a:latin typeface="+mn-lt"/>
        <a:ea typeface="+mn-ea"/>
        <a:cs typeface="+mn-cs"/>
      </a:defRPr>
    </a:lvl1pPr>
    <a:lvl2pPr marL="1253764" algn="l" defTabSz="2507527" rtl="0" eaLnBrk="1" latinLnBrk="0" hangingPunct="1">
      <a:defRPr sz="4913" kern="1200">
        <a:solidFill>
          <a:schemeClr val="tx1"/>
        </a:solidFill>
        <a:latin typeface="+mn-lt"/>
        <a:ea typeface="+mn-ea"/>
        <a:cs typeface="+mn-cs"/>
      </a:defRPr>
    </a:lvl2pPr>
    <a:lvl3pPr marL="2507527" algn="l" defTabSz="2507527" rtl="0" eaLnBrk="1" latinLnBrk="0" hangingPunct="1">
      <a:defRPr sz="4913" kern="1200">
        <a:solidFill>
          <a:schemeClr val="tx1"/>
        </a:solidFill>
        <a:latin typeface="+mn-lt"/>
        <a:ea typeface="+mn-ea"/>
        <a:cs typeface="+mn-cs"/>
      </a:defRPr>
    </a:lvl3pPr>
    <a:lvl4pPr marL="3761290" algn="l" defTabSz="2507527" rtl="0" eaLnBrk="1" latinLnBrk="0" hangingPunct="1">
      <a:defRPr sz="4913" kern="1200">
        <a:solidFill>
          <a:schemeClr val="tx1"/>
        </a:solidFill>
        <a:latin typeface="+mn-lt"/>
        <a:ea typeface="+mn-ea"/>
        <a:cs typeface="+mn-cs"/>
      </a:defRPr>
    </a:lvl4pPr>
    <a:lvl5pPr marL="5015053" algn="l" defTabSz="2507527" rtl="0" eaLnBrk="1" latinLnBrk="0" hangingPunct="1">
      <a:defRPr sz="4913" kern="1200">
        <a:solidFill>
          <a:schemeClr val="tx1"/>
        </a:solidFill>
        <a:latin typeface="+mn-lt"/>
        <a:ea typeface="+mn-ea"/>
        <a:cs typeface="+mn-cs"/>
      </a:defRPr>
    </a:lvl5pPr>
    <a:lvl6pPr marL="6268818" algn="l" defTabSz="2507527" rtl="0" eaLnBrk="1" latinLnBrk="0" hangingPunct="1">
      <a:defRPr sz="4913" kern="1200">
        <a:solidFill>
          <a:schemeClr val="tx1"/>
        </a:solidFill>
        <a:latin typeface="+mn-lt"/>
        <a:ea typeface="+mn-ea"/>
        <a:cs typeface="+mn-cs"/>
      </a:defRPr>
    </a:lvl6pPr>
    <a:lvl7pPr marL="7522581" algn="l" defTabSz="2507527" rtl="0" eaLnBrk="1" latinLnBrk="0" hangingPunct="1">
      <a:defRPr sz="4913" kern="1200">
        <a:solidFill>
          <a:schemeClr val="tx1"/>
        </a:solidFill>
        <a:latin typeface="+mn-lt"/>
        <a:ea typeface="+mn-ea"/>
        <a:cs typeface="+mn-cs"/>
      </a:defRPr>
    </a:lvl7pPr>
    <a:lvl8pPr marL="8776344" algn="l" defTabSz="2507527" rtl="0" eaLnBrk="1" latinLnBrk="0" hangingPunct="1">
      <a:defRPr sz="4913" kern="1200">
        <a:solidFill>
          <a:schemeClr val="tx1"/>
        </a:solidFill>
        <a:latin typeface="+mn-lt"/>
        <a:ea typeface="+mn-ea"/>
        <a:cs typeface="+mn-cs"/>
      </a:defRPr>
    </a:lvl8pPr>
    <a:lvl9pPr marL="10030108" algn="l" defTabSz="2507527" rtl="0" eaLnBrk="1" latinLnBrk="0" hangingPunct="1">
      <a:defRPr sz="4913"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9E5"/>
    <a:srgbClr val="CDD2DE"/>
    <a:srgbClr val="C7D5ED"/>
    <a:srgbClr val="F6F8FC"/>
    <a:srgbClr val="545554"/>
    <a:srgbClr val="F3F5FA"/>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66" autoAdjust="0"/>
    <p:restoredTop sz="94632" autoAdjust="0"/>
  </p:normalViewPr>
  <p:slideViewPr>
    <p:cSldViewPr snapToGrid="0" snapToObjects="1" showGuides="1">
      <p:cViewPr>
        <p:scale>
          <a:sx n="82" d="100"/>
          <a:sy n="82" d="100"/>
        </p:scale>
        <p:origin x="896" y="-10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5/3/24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5/3/24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2507527" rtl="0" eaLnBrk="1" latinLnBrk="0" hangingPunct="1">
      <a:defRPr sz="3313" kern="1200">
        <a:solidFill>
          <a:schemeClr val="tx1"/>
        </a:solidFill>
        <a:latin typeface="+mn-lt"/>
        <a:ea typeface="+mn-ea"/>
        <a:cs typeface="+mn-cs"/>
      </a:defRPr>
    </a:lvl1pPr>
    <a:lvl2pPr marL="1253764" algn="l" defTabSz="2507527" rtl="0" eaLnBrk="1" latinLnBrk="0" hangingPunct="1">
      <a:defRPr sz="3313" kern="1200">
        <a:solidFill>
          <a:schemeClr val="tx1"/>
        </a:solidFill>
        <a:latin typeface="+mn-lt"/>
        <a:ea typeface="+mn-ea"/>
        <a:cs typeface="+mn-cs"/>
      </a:defRPr>
    </a:lvl2pPr>
    <a:lvl3pPr marL="2507527" algn="l" defTabSz="2507527" rtl="0" eaLnBrk="1" latinLnBrk="0" hangingPunct="1">
      <a:defRPr sz="3313" kern="1200">
        <a:solidFill>
          <a:schemeClr val="tx1"/>
        </a:solidFill>
        <a:latin typeface="+mn-lt"/>
        <a:ea typeface="+mn-ea"/>
        <a:cs typeface="+mn-cs"/>
      </a:defRPr>
    </a:lvl3pPr>
    <a:lvl4pPr marL="3761290" algn="l" defTabSz="2507527" rtl="0" eaLnBrk="1" latinLnBrk="0" hangingPunct="1">
      <a:defRPr sz="3313" kern="1200">
        <a:solidFill>
          <a:schemeClr val="tx1"/>
        </a:solidFill>
        <a:latin typeface="+mn-lt"/>
        <a:ea typeface="+mn-ea"/>
        <a:cs typeface="+mn-cs"/>
      </a:defRPr>
    </a:lvl4pPr>
    <a:lvl5pPr marL="5015053" algn="l" defTabSz="2507527" rtl="0" eaLnBrk="1" latinLnBrk="0" hangingPunct="1">
      <a:defRPr sz="3313" kern="1200">
        <a:solidFill>
          <a:schemeClr val="tx1"/>
        </a:solidFill>
        <a:latin typeface="+mn-lt"/>
        <a:ea typeface="+mn-ea"/>
        <a:cs typeface="+mn-cs"/>
      </a:defRPr>
    </a:lvl5pPr>
    <a:lvl6pPr marL="6268818" algn="l" defTabSz="2507527" rtl="0" eaLnBrk="1" latinLnBrk="0" hangingPunct="1">
      <a:defRPr sz="3313" kern="1200">
        <a:solidFill>
          <a:schemeClr val="tx1"/>
        </a:solidFill>
        <a:latin typeface="+mn-lt"/>
        <a:ea typeface="+mn-ea"/>
        <a:cs typeface="+mn-cs"/>
      </a:defRPr>
    </a:lvl6pPr>
    <a:lvl7pPr marL="7522581" algn="l" defTabSz="2507527" rtl="0" eaLnBrk="1" latinLnBrk="0" hangingPunct="1">
      <a:defRPr sz="3313" kern="1200">
        <a:solidFill>
          <a:schemeClr val="tx1"/>
        </a:solidFill>
        <a:latin typeface="+mn-lt"/>
        <a:ea typeface="+mn-ea"/>
        <a:cs typeface="+mn-cs"/>
      </a:defRPr>
    </a:lvl7pPr>
    <a:lvl8pPr marL="8776344" algn="l" defTabSz="2507527" rtl="0" eaLnBrk="1" latinLnBrk="0" hangingPunct="1">
      <a:defRPr sz="3313" kern="1200">
        <a:solidFill>
          <a:schemeClr val="tx1"/>
        </a:solidFill>
        <a:latin typeface="+mn-lt"/>
        <a:ea typeface="+mn-ea"/>
        <a:cs typeface="+mn-cs"/>
      </a:defRPr>
    </a:lvl8pPr>
    <a:lvl9pPr marL="10030108" algn="l" defTabSz="2507527" rtl="0" eaLnBrk="1" latinLnBrk="0" hangingPunct="1">
      <a:defRPr sz="331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D79700E9-D1A1-D24E-B8AB-5C3038A93C58}"/>
              </a:ext>
            </a:extLst>
          </p:cNvPr>
          <p:cNvSpPr>
            <a:spLocks noGrp="1"/>
          </p:cNvSpPr>
          <p:nvPr>
            <p:ph type="body" sz="quarter" idx="12" hasCustomPrompt="1"/>
          </p:nvPr>
        </p:nvSpPr>
        <p:spPr>
          <a:xfrm>
            <a:off x="3393440" y="89646"/>
            <a:ext cx="22473920" cy="814518"/>
          </a:xfrm>
          <a:prstGeom prst="rect">
            <a:avLst/>
          </a:prstGeom>
        </p:spPr>
        <p:txBody>
          <a:bodyPr wrap="square">
            <a:spAutoFit/>
          </a:bodyPr>
          <a:lstStyle>
            <a:lvl1pPr marL="0" indent="0" algn="ctr">
              <a:buNone/>
              <a:defRPr sz="4693"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Poster presentation title</a:t>
            </a:r>
          </a:p>
        </p:txBody>
      </p:sp>
      <p:sp>
        <p:nvSpPr>
          <p:cNvPr id="3" name="Text Placeholder 17">
            <a:extLst>
              <a:ext uri="{FF2B5EF4-FFF2-40B4-BE49-F238E27FC236}">
                <a16:creationId xmlns:a16="http://schemas.microsoft.com/office/drawing/2014/main" id="{58904895-11AB-0440-8A8C-4CFD6D7BE734}"/>
              </a:ext>
            </a:extLst>
          </p:cNvPr>
          <p:cNvSpPr>
            <a:spLocks noGrp="1"/>
          </p:cNvSpPr>
          <p:nvPr>
            <p:ph type="body" sz="quarter" idx="11" hasCustomPrompt="1"/>
          </p:nvPr>
        </p:nvSpPr>
        <p:spPr>
          <a:xfrm>
            <a:off x="3393440" y="1003111"/>
            <a:ext cx="22473920" cy="617541"/>
          </a:xfrm>
          <a:prstGeom prst="rect">
            <a:avLst/>
          </a:prstGeom>
        </p:spPr>
        <p:txBody>
          <a:bodyPr wrap="square">
            <a:spAutoFit/>
          </a:bodyPr>
          <a:lstStyle>
            <a:lvl1pPr marL="0" indent="0" algn="ctr">
              <a:buNone/>
              <a:defRPr sz="3413"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Authors and co-Authors / collaborators</a:t>
            </a:r>
          </a:p>
        </p:txBody>
      </p:sp>
      <p:sp>
        <p:nvSpPr>
          <p:cNvPr id="4" name="Text Placeholder 17">
            <a:extLst>
              <a:ext uri="{FF2B5EF4-FFF2-40B4-BE49-F238E27FC236}">
                <a16:creationId xmlns:a16="http://schemas.microsoft.com/office/drawing/2014/main" id="{DD0B8EC2-EFED-E542-8B90-121FC70C6D1B}"/>
              </a:ext>
            </a:extLst>
          </p:cNvPr>
          <p:cNvSpPr>
            <a:spLocks noGrp="1"/>
          </p:cNvSpPr>
          <p:nvPr>
            <p:ph type="body" sz="quarter" idx="10" hasCustomPrompt="1"/>
          </p:nvPr>
        </p:nvSpPr>
        <p:spPr>
          <a:xfrm>
            <a:off x="3393440" y="1729215"/>
            <a:ext cx="22473920" cy="552011"/>
          </a:xfrm>
          <a:prstGeom prst="rect">
            <a:avLst/>
          </a:prstGeom>
        </p:spPr>
        <p:txBody>
          <a:bodyPr wrap="square">
            <a:spAutoFit/>
          </a:bodyPr>
          <a:lstStyle>
            <a:lvl1pPr marL="0" indent="0" algn="ctr">
              <a:buNone/>
              <a:defRPr sz="2987"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affiliated programs, institutions, organizations, schools, etc.</a:t>
            </a:r>
          </a:p>
        </p:txBody>
      </p:sp>
      <p:sp>
        <p:nvSpPr>
          <p:cNvPr id="5" name="Text Placeholder 9">
            <a:extLst>
              <a:ext uri="{FF2B5EF4-FFF2-40B4-BE49-F238E27FC236}">
                <a16:creationId xmlns:a16="http://schemas.microsoft.com/office/drawing/2014/main" id="{C32961E2-B15D-A84D-92EB-EF8236AD2820}"/>
              </a:ext>
            </a:extLst>
          </p:cNvPr>
          <p:cNvSpPr>
            <a:spLocks noGrp="1"/>
          </p:cNvSpPr>
          <p:nvPr>
            <p:ph type="body" sz="quarter" idx="15" hasCustomPrompt="1"/>
          </p:nvPr>
        </p:nvSpPr>
        <p:spPr>
          <a:xfrm>
            <a:off x="248461" y="2899799"/>
            <a:ext cx="6957879" cy="387798"/>
          </a:xfrm>
          <a:prstGeom prst="rect">
            <a:avLst/>
          </a:prstGeom>
        </p:spPr>
        <p:txBody>
          <a:bodyPr wrap="square">
            <a:spAutoFit/>
          </a:bodyPr>
          <a:lstStyle>
            <a:lvl1pPr marL="0" indent="0" algn="ctr">
              <a:buNone/>
              <a:defRPr lang="en-US" sz="1920" b="1" dirty="0">
                <a:solidFill>
                  <a:schemeClr val="accent1">
                    <a:lumMod val="50000"/>
                  </a:schemeClr>
                </a:solidFill>
                <a:latin typeface="+mj-lt"/>
              </a:defRPr>
            </a:lvl1pPr>
            <a:lvl2pPr>
              <a:defRPr lang="en-US" sz="3413" smtClean="0"/>
            </a:lvl2pPr>
            <a:lvl3pPr>
              <a:defRPr lang="en-US" sz="2133" smtClean="0"/>
            </a:lvl3pPr>
            <a:lvl4pPr>
              <a:defRPr lang="en-US" sz="1707" smtClean="0"/>
            </a:lvl4pPr>
            <a:lvl5pPr>
              <a:defRPr lang="en-US" sz="1707"/>
            </a:lvl5pPr>
          </a:lstStyle>
          <a:p>
            <a:r>
              <a:rPr lang="en-US" dirty="0">
                <a:effectLst/>
                <a:latin typeface="Calibri" panose="020F0502020204030204" pitchFamily="34" charset="0"/>
              </a:rPr>
              <a:t>(click to edit) INTRODUCTION or ABSTRACT</a:t>
            </a:r>
          </a:p>
        </p:txBody>
      </p:sp>
      <p:sp>
        <p:nvSpPr>
          <p:cNvPr id="6" name="Text Placeholder 13">
            <a:extLst>
              <a:ext uri="{FF2B5EF4-FFF2-40B4-BE49-F238E27FC236}">
                <a16:creationId xmlns:a16="http://schemas.microsoft.com/office/drawing/2014/main" id="{84F5C0D6-0DBC-7C44-BBF0-56CA07F716E1}"/>
              </a:ext>
            </a:extLst>
          </p:cNvPr>
          <p:cNvSpPr>
            <a:spLocks noGrp="1"/>
          </p:cNvSpPr>
          <p:nvPr>
            <p:ph type="body" sz="quarter" idx="16" hasCustomPrompt="1"/>
          </p:nvPr>
        </p:nvSpPr>
        <p:spPr>
          <a:xfrm>
            <a:off x="274918" y="3338381"/>
            <a:ext cx="6959003" cy="1881028"/>
          </a:xfrm>
          <a:prstGeom prst="rect">
            <a:avLst/>
          </a:prstGeom>
        </p:spPr>
        <p:txBody>
          <a:bodyPr wrap="square" lIns="365760" tIns="365760" rIns="365760" bIns="365760">
            <a:spAutoFit/>
          </a:bodyPr>
          <a:lstStyle>
            <a:lvl1pPr marL="0" indent="0">
              <a:buNone/>
              <a:tabLst/>
              <a:defRPr lang="en-US" sz="1920" dirty="0"/>
            </a:lvl1pPr>
            <a:lvl2pPr marL="492776" indent="-247234">
              <a:tabLst/>
              <a:defRPr lang="en-US" sz="1493" dirty="0"/>
            </a:lvl2pPr>
            <a:lvl3pPr marL="492776" indent="-247234">
              <a:tabLst/>
              <a:defRPr lang="en-US" sz="1173" dirty="0"/>
            </a:lvl3pPr>
            <a:lvl4pPr marL="492776" indent="-247234">
              <a:tabLst/>
              <a:defRPr lang="en-US" sz="960" dirty="0"/>
            </a:lvl4pPr>
            <a:lvl5pPr marL="492776" indent="-247234">
              <a:tabLst/>
              <a:defRPr lang="en-US" sz="96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B579CA1E-0B2D-1B47-9800-2EB97B6AC971}"/>
              </a:ext>
            </a:extLst>
          </p:cNvPr>
          <p:cNvSpPr>
            <a:spLocks noGrp="1"/>
          </p:cNvSpPr>
          <p:nvPr>
            <p:ph type="body" sz="quarter" idx="17" hasCustomPrompt="1"/>
          </p:nvPr>
        </p:nvSpPr>
        <p:spPr>
          <a:xfrm>
            <a:off x="247340" y="10031299"/>
            <a:ext cx="6959002" cy="387798"/>
          </a:xfrm>
          <a:prstGeom prst="rect">
            <a:avLst/>
          </a:prstGeom>
        </p:spPr>
        <p:txBody>
          <a:bodyPr wrap="square">
            <a:spAutoFit/>
          </a:bodyPr>
          <a:lstStyle>
            <a:lvl1pPr marL="0" indent="0" algn="ctr">
              <a:buNone/>
              <a:defRPr lang="en-US" sz="1920" b="1" dirty="0">
                <a:solidFill>
                  <a:schemeClr val="accent1">
                    <a:lumMod val="50000"/>
                  </a:schemeClr>
                </a:solidFill>
                <a:latin typeface="+mj-lt"/>
              </a:defRPr>
            </a:lvl1pPr>
            <a:lvl2pPr>
              <a:defRPr lang="en-US" sz="3413" smtClean="0"/>
            </a:lvl2pPr>
            <a:lvl3pPr>
              <a:defRPr lang="en-US" sz="2133" smtClean="0"/>
            </a:lvl3pPr>
            <a:lvl4pPr>
              <a:defRPr lang="en-US" sz="1707" smtClean="0"/>
            </a:lvl4pPr>
            <a:lvl5pPr>
              <a:defRPr lang="en-US" sz="1707"/>
            </a:lvl5pPr>
          </a:lstStyle>
          <a:p>
            <a:r>
              <a:rPr lang="en-US" dirty="0">
                <a:effectLst/>
                <a:latin typeface="Calibri" panose="020F0502020204030204" pitchFamily="34" charset="0"/>
              </a:rPr>
              <a:t>(click to edit)  OBJECTIVES</a:t>
            </a:r>
          </a:p>
        </p:txBody>
      </p:sp>
      <p:sp>
        <p:nvSpPr>
          <p:cNvPr id="8" name="Text Placeholder 13">
            <a:extLst>
              <a:ext uri="{FF2B5EF4-FFF2-40B4-BE49-F238E27FC236}">
                <a16:creationId xmlns:a16="http://schemas.microsoft.com/office/drawing/2014/main" id="{0FB70E52-71DF-9149-B846-FEA6967E5CE0}"/>
              </a:ext>
            </a:extLst>
          </p:cNvPr>
          <p:cNvSpPr>
            <a:spLocks noGrp="1"/>
          </p:cNvSpPr>
          <p:nvPr>
            <p:ph type="body" sz="quarter" idx="23" hasCustomPrompt="1"/>
          </p:nvPr>
        </p:nvSpPr>
        <p:spPr>
          <a:xfrm>
            <a:off x="247340" y="10431410"/>
            <a:ext cx="6986580" cy="1881028"/>
          </a:xfrm>
          <a:prstGeom prst="rect">
            <a:avLst/>
          </a:prstGeom>
        </p:spPr>
        <p:txBody>
          <a:bodyPr wrap="square" lIns="365760" tIns="365760" rIns="365760" bIns="365760">
            <a:spAutoFit/>
          </a:bodyPr>
          <a:lstStyle>
            <a:lvl1pPr marL="0" indent="0">
              <a:buNone/>
              <a:tabLst/>
              <a:defRPr lang="en-US" sz="1920" dirty="0"/>
            </a:lvl1pPr>
            <a:lvl2pPr marL="492776" indent="-247234">
              <a:tabLst/>
              <a:defRPr lang="en-US" sz="1493" dirty="0"/>
            </a:lvl2pPr>
            <a:lvl3pPr marL="492776" indent="-247234">
              <a:tabLst/>
              <a:defRPr lang="en-US" sz="1173" dirty="0"/>
            </a:lvl3pPr>
            <a:lvl4pPr marL="492776" indent="-247234">
              <a:tabLst/>
              <a:defRPr lang="en-US" sz="960" dirty="0"/>
            </a:lvl4pPr>
            <a:lvl5pPr marL="492776" indent="-247234">
              <a:tabLst/>
              <a:defRPr lang="en-US" sz="96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a:extLst>
              <a:ext uri="{FF2B5EF4-FFF2-40B4-BE49-F238E27FC236}">
                <a16:creationId xmlns:a16="http://schemas.microsoft.com/office/drawing/2014/main" id="{8F5266F6-023E-074B-9345-95597B85ABC9}"/>
              </a:ext>
            </a:extLst>
          </p:cNvPr>
          <p:cNvSpPr>
            <a:spLocks noGrp="1"/>
          </p:cNvSpPr>
          <p:nvPr>
            <p:ph type="body" sz="quarter" idx="18" hasCustomPrompt="1"/>
          </p:nvPr>
        </p:nvSpPr>
        <p:spPr>
          <a:xfrm>
            <a:off x="7503568" y="2912963"/>
            <a:ext cx="6995514" cy="387798"/>
          </a:xfrm>
          <a:prstGeom prst="rect">
            <a:avLst/>
          </a:prstGeom>
        </p:spPr>
        <p:txBody>
          <a:bodyPr wrap="square">
            <a:spAutoFit/>
          </a:bodyPr>
          <a:lstStyle>
            <a:lvl1pPr marL="0" indent="0" algn="ctr">
              <a:buNone/>
              <a:defRPr lang="en-US" sz="1920" b="1" dirty="0">
                <a:solidFill>
                  <a:schemeClr val="accent1">
                    <a:lumMod val="50000"/>
                  </a:schemeClr>
                </a:solidFill>
                <a:latin typeface="+mj-lt"/>
              </a:defRPr>
            </a:lvl1pPr>
            <a:lvl2pPr>
              <a:defRPr lang="en-US" sz="3413" smtClean="0"/>
            </a:lvl2pPr>
            <a:lvl3pPr>
              <a:defRPr lang="en-US" sz="2133" smtClean="0"/>
            </a:lvl3pPr>
            <a:lvl4pPr>
              <a:defRPr lang="en-US" sz="1707" smtClean="0"/>
            </a:lvl4pPr>
            <a:lvl5pPr>
              <a:defRPr lang="en-US" sz="1707"/>
            </a:lvl5pPr>
          </a:lstStyle>
          <a:p>
            <a:r>
              <a:rPr lang="en-US" dirty="0">
                <a:effectLst/>
                <a:latin typeface="Calibri" panose="020F0502020204030204" pitchFamily="34" charset="0"/>
              </a:rPr>
              <a:t>(click to edit)  MATERIALS &amp; METHODS</a:t>
            </a:r>
          </a:p>
        </p:txBody>
      </p:sp>
      <p:sp>
        <p:nvSpPr>
          <p:cNvPr id="10" name="Text Placeholder 13">
            <a:extLst>
              <a:ext uri="{FF2B5EF4-FFF2-40B4-BE49-F238E27FC236}">
                <a16:creationId xmlns:a16="http://schemas.microsoft.com/office/drawing/2014/main" id="{3DF1CD88-5076-AA43-A491-4E07B7150553}"/>
              </a:ext>
            </a:extLst>
          </p:cNvPr>
          <p:cNvSpPr>
            <a:spLocks noGrp="1"/>
          </p:cNvSpPr>
          <p:nvPr>
            <p:ph type="body" sz="quarter" idx="24" hasCustomPrompt="1"/>
          </p:nvPr>
        </p:nvSpPr>
        <p:spPr>
          <a:xfrm>
            <a:off x="7513783" y="3342720"/>
            <a:ext cx="6985298" cy="1881028"/>
          </a:xfrm>
          <a:prstGeom prst="rect">
            <a:avLst/>
          </a:prstGeom>
        </p:spPr>
        <p:txBody>
          <a:bodyPr wrap="square" lIns="365760" tIns="365760" rIns="365760" bIns="365760">
            <a:spAutoFit/>
          </a:bodyPr>
          <a:lstStyle>
            <a:lvl1pPr marL="0" indent="0">
              <a:buNone/>
              <a:tabLst/>
              <a:defRPr lang="en-US" sz="1920" dirty="0"/>
            </a:lvl1pPr>
            <a:lvl2pPr marL="492776" indent="-247234">
              <a:tabLst/>
              <a:defRPr lang="en-US" sz="1493" dirty="0"/>
            </a:lvl2pPr>
            <a:lvl3pPr marL="492776" indent="-247234">
              <a:tabLst/>
              <a:defRPr lang="en-US" sz="1173" dirty="0"/>
            </a:lvl3pPr>
            <a:lvl4pPr marL="492776" indent="-247234">
              <a:tabLst/>
              <a:defRPr lang="en-US" sz="960" dirty="0"/>
            </a:lvl4pPr>
            <a:lvl5pPr marL="492776" indent="-247234">
              <a:tabLst/>
              <a:defRPr lang="en-US" sz="96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0D76EC8F-4F03-A846-9FC5-7A2FF39325A1}"/>
              </a:ext>
            </a:extLst>
          </p:cNvPr>
          <p:cNvSpPr>
            <a:spLocks noGrp="1"/>
          </p:cNvSpPr>
          <p:nvPr>
            <p:ph type="body" sz="quarter" idx="19" hasCustomPrompt="1"/>
          </p:nvPr>
        </p:nvSpPr>
        <p:spPr>
          <a:xfrm>
            <a:off x="14761560" y="2912963"/>
            <a:ext cx="6959003" cy="387798"/>
          </a:xfrm>
          <a:prstGeom prst="rect">
            <a:avLst/>
          </a:prstGeom>
        </p:spPr>
        <p:txBody>
          <a:bodyPr wrap="square">
            <a:spAutoFit/>
          </a:bodyPr>
          <a:lstStyle>
            <a:lvl1pPr marL="0" indent="0" algn="ctr">
              <a:buNone/>
              <a:defRPr lang="en-US" sz="1920" b="1" dirty="0">
                <a:solidFill>
                  <a:schemeClr val="accent1">
                    <a:lumMod val="50000"/>
                  </a:schemeClr>
                </a:solidFill>
                <a:latin typeface="+mj-lt"/>
              </a:defRPr>
            </a:lvl1pPr>
            <a:lvl2pPr>
              <a:defRPr lang="en-US" sz="3413" smtClean="0"/>
            </a:lvl2pPr>
            <a:lvl3pPr>
              <a:defRPr lang="en-US" sz="2133" smtClean="0"/>
            </a:lvl3pPr>
            <a:lvl4pPr>
              <a:defRPr lang="en-US" sz="1707" smtClean="0"/>
            </a:lvl4pPr>
            <a:lvl5pPr>
              <a:defRPr lang="en-US" sz="1707"/>
            </a:lvl5pPr>
          </a:lstStyle>
          <a:p>
            <a:r>
              <a:rPr lang="en-US" dirty="0">
                <a:effectLst/>
                <a:latin typeface="Calibri" panose="020F0502020204030204" pitchFamily="34" charset="0"/>
              </a:rPr>
              <a:t>(click to edit)  RESULTS</a:t>
            </a:r>
          </a:p>
        </p:txBody>
      </p:sp>
      <p:sp>
        <p:nvSpPr>
          <p:cNvPr id="13" name="Text Placeholder 13">
            <a:extLst>
              <a:ext uri="{FF2B5EF4-FFF2-40B4-BE49-F238E27FC236}">
                <a16:creationId xmlns:a16="http://schemas.microsoft.com/office/drawing/2014/main" id="{F0F782CC-FD57-D84B-B9C0-D63834C9E3A3}"/>
              </a:ext>
            </a:extLst>
          </p:cNvPr>
          <p:cNvSpPr>
            <a:spLocks noGrp="1"/>
          </p:cNvSpPr>
          <p:nvPr>
            <p:ph type="body" sz="quarter" idx="25" hasCustomPrompt="1"/>
          </p:nvPr>
        </p:nvSpPr>
        <p:spPr>
          <a:xfrm>
            <a:off x="14778942" y="3342108"/>
            <a:ext cx="6985298" cy="1881028"/>
          </a:xfrm>
          <a:prstGeom prst="rect">
            <a:avLst/>
          </a:prstGeom>
        </p:spPr>
        <p:txBody>
          <a:bodyPr wrap="square" lIns="365760" tIns="365760" rIns="365760" bIns="365760">
            <a:spAutoFit/>
          </a:bodyPr>
          <a:lstStyle>
            <a:lvl1pPr marL="0" indent="0">
              <a:buNone/>
              <a:tabLst/>
              <a:defRPr lang="en-US" sz="1920" dirty="0"/>
            </a:lvl1pPr>
            <a:lvl2pPr marL="492776" indent="-247234">
              <a:tabLst/>
              <a:defRPr lang="en-US" sz="1493" dirty="0"/>
            </a:lvl2pPr>
            <a:lvl3pPr marL="492776" indent="-247234">
              <a:tabLst/>
              <a:defRPr lang="en-US" sz="1173" dirty="0"/>
            </a:lvl3pPr>
            <a:lvl4pPr marL="492776" indent="-247234">
              <a:tabLst/>
              <a:defRPr lang="en-US" sz="960" dirty="0"/>
            </a:lvl4pPr>
            <a:lvl5pPr marL="492776" indent="-247234">
              <a:tabLst/>
              <a:defRPr lang="en-US" sz="96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a:extLst>
              <a:ext uri="{FF2B5EF4-FFF2-40B4-BE49-F238E27FC236}">
                <a16:creationId xmlns:a16="http://schemas.microsoft.com/office/drawing/2014/main" id="{EE2D0987-30BC-324D-8B01-689B2DDE0053}"/>
              </a:ext>
            </a:extLst>
          </p:cNvPr>
          <p:cNvSpPr>
            <a:spLocks noGrp="1"/>
          </p:cNvSpPr>
          <p:nvPr>
            <p:ph type="body" sz="quarter" idx="20" hasCustomPrompt="1"/>
          </p:nvPr>
        </p:nvSpPr>
        <p:spPr>
          <a:xfrm>
            <a:off x="22007592" y="2899799"/>
            <a:ext cx="6958839" cy="387798"/>
          </a:xfrm>
          <a:prstGeom prst="rect">
            <a:avLst/>
          </a:prstGeom>
        </p:spPr>
        <p:txBody>
          <a:bodyPr wrap="square">
            <a:spAutoFit/>
          </a:bodyPr>
          <a:lstStyle>
            <a:lvl1pPr marL="0" indent="0" algn="ctr">
              <a:buNone/>
              <a:defRPr lang="en-US" sz="1920" b="1" dirty="0">
                <a:solidFill>
                  <a:schemeClr val="accent1">
                    <a:lumMod val="50000"/>
                  </a:schemeClr>
                </a:solidFill>
                <a:latin typeface="+mj-lt"/>
              </a:defRPr>
            </a:lvl1pPr>
            <a:lvl2pPr>
              <a:defRPr lang="en-US" sz="3413" smtClean="0"/>
            </a:lvl2pPr>
            <a:lvl3pPr>
              <a:defRPr lang="en-US" sz="2133" smtClean="0"/>
            </a:lvl3pPr>
            <a:lvl4pPr>
              <a:defRPr lang="en-US" sz="1707" smtClean="0"/>
            </a:lvl4pPr>
            <a:lvl5pPr>
              <a:defRPr lang="en-US" sz="1707"/>
            </a:lvl5pPr>
          </a:lstStyle>
          <a:p>
            <a:r>
              <a:rPr lang="en-US" dirty="0">
                <a:effectLst/>
                <a:latin typeface="Calibri" panose="020F0502020204030204" pitchFamily="34" charset="0"/>
              </a:rPr>
              <a:t>(click to edit)  CONCLUSIONS</a:t>
            </a:r>
          </a:p>
        </p:txBody>
      </p:sp>
      <p:sp>
        <p:nvSpPr>
          <p:cNvPr id="15" name="Text Placeholder 13">
            <a:extLst>
              <a:ext uri="{FF2B5EF4-FFF2-40B4-BE49-F238E27FC236}">
                <a16:creationId xmlns:a16="http://schemas.microsoft.com/office/drawing/2014/main" id="{CE6A7923-B02D-6641-BA13-107AF543E898}"/>
              </a:ext>
            </a:extLst>
          </p:cNvPr>
          <p:cNvSpPr>
            <a:spLocks noGrp="1"/>
          </p:cNvSpPr>
          <p:nvPr>
            <p:ph type="body" sz="quarter" idx="26" hasCustomPrompt="1"/>
          </p:nvPr>
        </p:nvSpPr>
        <p:spPr>
          <a:xfrm>
            <a:off x="22034051" y="3338380"/>
            <a:ext cx="6959003" cy="1881028"/>
          </a:xfrm>
          <a:prstGeom prst="rect">
            <a:avLst/>
          </a:prstGeom>
        </p:spPr>
        <p:txBody>
          <a:bodyPr wrap="square" lIns="365760" tIns="365760" rIns="365760" bIns="365760">
            <a:spAutoFit/>
          </a:bodyPr>
          <a:lstStyle>
            <a:lvl1pPr marL="0" indent="0">
              <a:buNone/>
              <a:tabLst/>
              <a:defRPr lang="en-US" sz="1920" dirty="0"/>
            </a:lvl1pPr>
            <a:lvl2pPr marL="492776" indent="-247234">
              <a:tabLst/>
              <a:defRPr lang="en-US" sz="1493" dirty="0"/>
            </a:lvl2pPr>
            <a:lvl3pPr marL="492776" indent="-247234">
              <a:tabLst/>
              <a:defRPr lang="en-US" sz="1173" dirty="0"/>
            </a:lvl3pPr>
            <a:lvl4pPr marL="492776" indent="-247234">
              <a:tabLst/>
              <a:defRPr lang="en-US" sz="960" dirty="0"/>
            </a:lvl4pPr>
            <a:lvl5pPr marL="492776" indent="-247234">
              <a:tabLst/>
              <a:defRPr lang="en-US" sz="96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9">
            <a:extLst>
              <a:ext uri="{FF2B5EF4-FFF2-40B4-BE49-F238E27FC236}">
                <a16:creationId xmlns:a16="http://schemas.microsoft.com/office/drawing/2014/main" id="{11DD55CE-302F-C44C-867D-693A1C523032}"/>
              </a:ext>
            </a:extLst>
          </p:cNvPr>
          <p:cNvSpPr>
            <a:spLocks noGrp="1"/>
          </p:cNvSpPr>
          <p:nvPr>
            <p:ph type="body" sz="quarter" idx="21" hasCustomPrompt="1"/>
          </p:nvPr>
        </p:nvSpPr>
        <p:spPr>
          <a:xfrm>
            <a:off x="22034215" y="10715425"/>
            <a:ext cx="6932379" cy="387798"/>
          </a:xfrm>
          <a:prstGeom prst="rect">
            <a:avLst/>
          </a:prstGeom>
        </p:spPr>
        <p:txBody>
          <a:bodyPr wrap="square">
            <a:spAutoFit/>
          </a:bodyPr>
          <a:lstStyle>
            <a:lvl1pPr marL="0" indent="0" algn="ctr">
              <a:buNone/>
              <a:defRPr lang="en-US" sz="1920" b="1" dirty="0">
                <a:solidFill>
                  <a:schemeClr val="accent1">
                    <a:lumMod val="50000"/>
                  </a:schemeClr>
                </a:solidFill>
                <a:latin typeface="+mj-lt"/>
              </a:defRPr>
            </a:lvl1pPr>
            <a:lvl2pPr>
              <a:defRPr lang="en-US" sz="3413" smtClean="0"/>
            </a:lvl2pPr>
            <a:lvl3pPr>
              <a:defRPr lang="en-US" sz="2133" smtClean="0"/>
            </a:lvl3pPr>
            <a:lvl4pPr>
              <a:defRPr lang="en-US" sz="1707" smtClean="0"/>
            </a:lvl4pPr>
            <a:lvl5pPr>
              <a:defRPr lang="en-US" sz="1707"/>
            </a:lvl5pPr>
          </a:lstStyle>
          <a:p>
            <a:r>
              <a:rPr lang="en-US" dirty="0">
                <a:effectLst/>
                <a:latin typeface="Calibri" panose="020F0502020204030204" pitchFamily="34" charset="0"/>
              </a:rPr>
              <a:t>(click to edit)  REFERENCES</a:t>
            </a:r>
          </a:p>
        </p:txBody>
      </p:sp>
      <p:sp>
        <p:nvSpPr>
          <p:cNvPr id="19" name="Text Placeholder 13">
            <a:extLst>
              <a:ext uri="{FF2B5EF4-FFF2-40B4-BE49-F238E27FC236}">
                <a16:creationId xmlns:a16="http://schemas.microsoft.com/office/drawing/2014/main" id="{29E10D60-C2C8-1A41-8AEC-ED9557B15899}"/>
              </a:ext>
            </a:extLst>
          </p:cNvPr>
          <p:cNvSpPr>
            <a:spLocks noGrp="1"/>
          </p:cNvSpPr>
          <p:nvPr>
            <p:ph type="body" sz="quarter" idx="27" hasCustomPrompt="1"/>
          </p:nvPr>
        </p:nvSpPr>
        <p:spPr>
          <a:xfrm>
            <a:off x="22034215" y="11136078"/>
            <a:ext cx="6932379" cy="1881028"/>
          </a:xfrm>
          <a:prstGeom prst="rect">
            <a:avLst/>
          </a:prstGeom>
        </p:spPr>
        <p:txBody>
          <a:bodyPr wrap="square" lIns="365760" tIns="365760" rIns="365760" bIns="365760">
            <a:spAutoFit/>
          </a:bodyPr>
          <a:lstStyle>
            <a:lvl1pPr marL="0" indent="0">
              <a:buNone/>
              <a:tabLst/>
              <a:defRPr lang="en-US" sz="1920" dirty="0"/>
            </a:lvl1pPr>
            <a:lvl2pPr marL="492776" indent="-247234">
              <a:tabLst/>
              <a:defRPr lang="en-US" sz="1493" dirty="0"/>
            </a:lvl2pPr>
            <a:lvl3pPr marL="492776" indent="-247234">
              <a:tabLst/>
              <a:defRPr lang="en-US" sz="1173" dirty="0"/>
            </a:lvl3pPr>
            <a:lvl4pPr marL="492776" indent="-247234">
              <a:tabLst/>
              <a:defRPr lang="en-US" sz="960" dirty="0"/>
            </a:lvl4pPr>
            <a:lvl5pPr marL="492776" indent="-247234">
              <a:tabLst/>
              <a:defRPr lang="en-US" sz="96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9">
            <a:extLst>
              <a:ext uri="{FF2B5EF4-FFF2-40B4-BE49-F238E27FC236}">
                <a16:creationId xmlns:a16="http://schemas.microsoft.com/office/drawing/2014/main" id="{3DEEABC9-48DF-8C4B-B4B1-B380C2549344}"/>
              </a:ext>
            </a:extLst>
          </p:cNvPr>
          <p:cNvSpPr>
            <a:spLocks noGrp="1"/>
          </p:cNvSpPr>
          <p:nvPr>
            <p:ph type="body" sz="quarter" idx="22" hasCustomPrompt="1"/>
          </p:nvPr>
        </p:nvSpPr>
        <p:spPr>
          <a:xfrm>
            <a:off x="22034215" y="13689853"/>
            <a:ext cx="6932379" cy="387798"/>
          </a:xfrm>
          <a:prstGeom prst="rect">
            <a:avLst/>
          </a:prstGeom>
        </p:spPr>
        <p:txBody>
          <a:bodyPr wrap="square">
            <a:spAutoFit/>
          </a:bodyPr>
          <a:lstStyle>
            <a:lvl1pPr marL="0" indent="0" algn="ctr">
              <a:buNone/>
              <a:defRPr lang="en-US" sz="1920" b="1" dirty="0">
                <a:solidFill>
                  <a:schemeClr val="accent1">
                    <a:lumMod val="50000"/>
                  </a:schemeClr>
                </a:solidFill>
                <a:latin typeface="+mj-lt"/>
              </a:defRPr>
            </a:lvl1pPr>
            <a:lvl2pPr>
              <a:defRPr lang="en-US" sz="3413" smtClean="0"/>
            </a:lvl2pPr>
            <a:lvl3pPr>
              <a:defRPr lang="en-US" sz="2133" smtClean="0"/>
            </a:lvl3pPr>
            <a:lvl4pPr>
              <a:defRPr lang="en-US" sz="1707" smtClean="0"/>
            </a:lvl4pPr>
            <a:lvl5pPr>
              <a:defRPr lang="en-US" sz="1707"/>
            </a:lvl5pPr>
          </a:lstStyle>
          <a:p>
            <a:r>
              <a:rPr lang="en-US" dirty="0">
                <a:effectLst/>
                <a:latin typeface="Calibri" panose="020F0502020204030204" pitchFamily="34" charset="0"/>
              </a:rPr>
              <a:t>(click to edit)  ACKNOWLEDGEMENTS or  CONTACT</a:t>
            </a:r>
          </a:p>
        </p:txBody>
      </p:sp>
      <p:sp>
        <p:nvSpPr>
          <p:cNvPr id="21" name="Text Placeholder 13">
            <a:extLst>
              <a:ext uri="{FF2B5EF4-FFF2-40B4-BE49-F238E27FC236}">
                <a16:creationId xmlns:a16="http://schemas.microsoft.com/office/drawing/2014/main" id="{A1288862-FD64-B14C-B46C-AF518E6B52C7}"/>
              </a:ext>
            </a:extLst>
          </p:cNvPr>
          <p:cNvSpPr>
            <a:spLocks noGrp="1"/>
          </p:cNvSpPr>
          <p:nvPr>
            <p:ph type="body" sz="quarter" idx="28" hasCustomPrompt="1"/>
          </p:nvPr>
        </p:nvSpPr>
        <p:spPr>
          <a:xfrm>
            <a:off x="22060675" y="14089964"/>
            <a:ext cx="6905919" cy="1881028"/>
          </a:xfrm>
          <a:prstGeom prst="rect">
            <a:avLst/>
          </a:prstGeom>
        </p:spPr>
        <p:txBody>
          <a:bodyPr wrap="square" lIns="365760" tIns="365760" rIns="365760" bIns="365760">
            <a:spAutoFit/>
          </a:bodyPr>
          <a:lstStyle>
            <a:lvl1pPr marL="0" indent="0">
              <a:buNone/>
              <a:tabLst/>
              <a:defRPr lang="en-US" sz="1920" dirty="0"/>
            </a:lvl1pPr>
            <a:lvl2pPr marL="492776" indent="-247234">
              <a:tabLst/>
              <a:defRPr lang="en-US" sz="1493" dirty="0"/>
            </a:lvl2pPr>
            <a:lvl3pPr marL="492776" indent="-247234">
              <a:tabLst/>
              <a:defRPr lang="en-US" sz="1173" dirty="0"/>
            </a:lvl3pPr>
            <a:lvl4pPr marL="492776" indent="-247234">
              <a:tabLst/>
              <a:defRPr lang="en-US" sz="960" dirty="0"/>
            </a:lvl4pPr>
            <a:lvl5pPr marL="492776" indent="-247234">
              <a:tabLst/>
              <a:defRPr lang="en-US" sz="96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orient="horz" pos="1680" userDrawn="1">
          <p15:clr>
            <a:srgbClr val="FBAE40"/>
          </p15:clr>
        </p15:guide>
        <p15:guide id="2" pos="154" userDrawn="1">
          <p15:clr>
            <a:srgbClr val="FBAE40"/>
          </p15:clr>
        </p15:guide>
        <p15:guide id="3" orient="horz" pos="10104" userDrawn="1">
          <p15:clr>
            <a:srgbClr val="FBAE40"/>
          </p15:clr>
        </p15:guide>
        <p15:guide id="4" pos="4557" userDrawn="1">
          <p15:clr>
            <a:srgbClr val="FBAE40"/>
          </p15:clr>
        </p15:guide>
        <p15:guide id="5" pos="4736" userDrawn="1">
          <p15:clr>
            <a:srgbClr val="FBAE40"/>
          </p15:clr>
        </p15:guide>
        <p15:guide id="6" pos="9139" userDrawn="1">
          <p15:clr>
            <a:srgbClr val="FBAE40"/>
          </p15:clr>
        </p15:guide>
        <p15:guide id="7" pos="9293" userDrawn="1">
          <p15:clr>
            <a:srgbClr val="FBAE40"/>
          </p15:clr>
        </p15:guide>
        <p15:guide id="8" pos="13696" userDrawn="1">
          <p15:clr>
            <a:srgbClr val="FBAE40"/>
          </p15:clr>
        </p15:guide>
        <p15:guide id="9" pos="13875" userDrawn="1">
          <p15:clr>
            <a:srgbClr val="FBAE40"/>
          </p15:clr>
        </p15:guide>
        <p15:guide id="10" pos="1827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585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12" Type="http://schemas.openxmlformats.org/officeDocument/2006/relationships/image" Target="../media/image8.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posterpresentations.com/research" TargetMode="External"/><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29260800" cy="2400300"/>
          </a:xfrm>
          <a:prstGeom prst="rect">
            <a:avLst/>
          </a:prstGeom>
          <a:solidFill>
            <a:schemeClr val="accent1"/>
          </a:solidFill>
          <a:ln w="9525">
            <a:noFill/>
            <a:miter lim="800000"/>
            <a:headEnd/>
            <a:tailEnd/>
          </a:ln>
          <a:effectLst/>
        </p:spPr>
        <p:txBody>
          <a:bodyPr wrap="none" lIns="37930" tIns="18964" rIns="37930" bIns="18964" anchor="ctr"/>
          <a:lstStyle/>
          <a:p>
            <a:pPr>
              <a:defRPr/>
            </a:pPr>
            <a:endParaRPr lang="en-US" sz="2038"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481258" y="16138815"/>
            <a:ext cx="1397001" cy="166783"/>
          </a:xfrm>
          <a:prstGeom prst="rect">
            <a:avLst/>
          </a:prstGeom>
          <a:noFill/>
          <a:ln w="9525">
            <a:noFill/>
            <a:miter lim="800000"/>
            <a:headEnd/>
            <a:tailEnd/>
          </a:ln>
          <a:effectLst/>
        </p:spPr>
        <p:txBody>
          <a:bodyPr wrap="square" lIns="37858" tIns="18926" rIns="37858" bIns="18926">
            <a:spAutoFit/>
          </a:bodyPr>
          <a:lstStyle/>
          <a:p>
            <a:pPr eaLnBrk="0" hangingPunct="0">
              <a:lnSpc>
                <a:spcPct val="65000"/>
              </a:lnSpc>
              <a:spcBef>
                <a:spcPct val="50000"/>
              </a:spcBef>
              <a:defRPr/>
            </a:pPr>
            <a:r>
              <a:rPr lang="en-US" sz="320"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533"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261255" y="2682735"/>
            <a:ext cx="6991243"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38"/>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2407349"/>
            <a:ext cx="292608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12682DA0-9CCF-EF4B-8677-380B0751B423}"/>
              </a:ext>
            </a:extLst>
          </p:cNvPr>
          <p:cNvSpPr/>
          <p:nvPr userDrawn="1"/>
        </p:nvSpPr>
        <p:spPr>
          <a:xfrm>
            <a:off x="7510272" y="2687928"/>
            <a:ext cx="6991242" cy="13363143"/>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38"/>
          </a:p>
        </p:txBody>
      </p:sp>
      <p:sp>
        <p:nvSpPr>
          <p:cNvPr id="17" name="Rounded Rectangle 16">
            <a:extLst>
              <a:ext uri="{FF2B5EF4-FFF2-40B4-BE49-F238E27FC236}">
                <a16:creationId xmlns:a16="http://schemas.microsoft.com/office/drawing/2014/main" id="{D0ACBDFA-3EF8-044B-8D44-7BAE9EFDAB71}"/>
              </a:ext>
            </a:extLst>
          </p:cNvPr>
          <p:cNvSpPr/>
          <p:nvPr userDrawn="1"/>
        </p:nvSpPr>
        <p:spPr>
          <a:xfrm>
            <a:off x="14759287" y="2687927"/>
            <a:ext cx="6991242" cy="13363142"/>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38"/>
          </a:p>
        </p:txBody>
      </p:sp>
      <p:sp>
        <p:nvSpPr>
          <p:cNvPr id="18" name="Rounded Rectangle 17">
            <a:extLst>
              <a:ext uri="{FF2B5EF4-FFF2-40B4-BE49-F238E27FC236}">
                <a16:creationId xmlns:a16="http://schemas.microsoft.com/office/drawing/2014/main" id="{61B1F6FD-800A-7D49-B26F-452110B9E7F4}"/>
              </a:ext>
            </a:extLst>
          </p:cNvPr>
          <p:cNvSpPr/>
          <p:nvPr userDrawn="1"/>
        </p:nvSpPr>
        <p:spPr>
          <a:xfrm>
            <a:off x="22008302" y="2687928"/>
            <a:ext cx="6991242" cy="13363139"/>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38"/>
          </a:p>
        </p:txBody>
      </p:sp>
      <p:graphicFrame>
        <p:nvGraphicFramePr>
          <p:cNvPr id="11" name="Table 10">
            <a:extLst>
              <a:ext uri="{FF2B5EF4-FFF2-40B4-BE49-F238E27FC236}">
                <a16:creationId xmlns:a16="http://schemas.microsoft.com/office/drawing/2014/main" id="{DAAA4647-2EC0-AE42-AFBF-8976B34616D4}"/>
              </a:ext>
            </a:extLst>
          </p:cNvPr>
          <p:cNvGraphicFramePr>
            <a:graphicFrameLocks noGrp="1"/>
          </p:cNvGraphicFramePr>
          <p:nvPr userDrawn="1">
            <p:extLst>
              <p:ext uri="{D42A27DB-BD31-4B8C-83A1-F6EECF244321}">
                <p14:modId xmlns:p14="http://schemas.microsoft.com/office/powerpoint/2010/main" val="1023419766"/>
              </p:ext>
            </p:extLst>
          </p:nvPr>
        </p:nvGraphicFramePr>
        <p:xfrm>
          <a:off x="-5980711" y="48126"/>
          <a:ext cx="5621803" cy="16470768"/>
        </p:xfrm>
        <a:graphic>
          <a:graphicData uri="http://schemas.openxmlformats.org/drawingml/2006/table">
            <a:tbl>
              <a:tblPr firstRow="1" bandRow="1">
                <a:tableStyleId>{5C22544A-7EE6-4342-B048-85BDC9FD1C3A}</a:tableStyleId>
              </a:tblPr>
              <a:tblGrid>
                <a:gridCol w="2410585">
                  <a:extLst>
                    <a:ext uri="{9D8B030D-6E8A-4147-A177-3AD203B41FA5}">
                      <a16:colId xmlns:a16="http://schemas.microsoft.com/office/drawing/2014/main" val="20000"/>
                    </a:ext>
                  </a:extLst>
                </a:gridCol>
                <a:gridCol w="3211218">
                  <a:extLst>
                    <a:ext uri="{9D8B030D-6E8A-4147-A177-3AD203B41FA5}">
                      <a16:colId xmlns:a16="http://schemas.microsoft.com/office/drawing/2014/main" val="20001"/>
                    </a:ext>
                  </a:extLst>
                </a:gridCol>
              </a:tblGrid>
              <a:tr h="66872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1900" b="0" spc="600" dirty="0">
                          <a:solidFill>
                            <a:srgbClr val="1F3A4E"/>
                          </a:solidFill>
                          <a:latin typeface="Arial Black" panose="020B0A04020102020204" pitchFamily="34" charset="0"/>
                        </a:rPr>
                        <a:t>QUICK START GUIDE</a:t>
                      </a:r>
                      <a:br>
                        <a:rPr lang="en-US" sz="1900" b="0" spc="600" dirty="0">
                          <a:solidFill>
                            <a:srgbClr val="1F3A4E"/>
                          </a:solidFill>
                          <a:latin typeface="Arial Black" panose="020B0A04020102020204" pitchFamily="34" charset="0"/>
                        </a:rPr>
                      </a:br>
                      <a:r>
                        <a:rPr lang="en-US" sz="1400" b="1" spc="0" dirty="0">
                          <a:solidFill>
                            <a:srgbClr val="FF0000"/>
                          </a:solidFill>
                          <a:latin typeface="Trebuchet MS" pitchFamily="34" charset="0"/>
                        </a:rPr>
                        <a:t>(THIS SIDEBAR WILL NOT PRINT)</a:t>
                      </a:r>
                      <a:endParaRPr lang="en-US" sz="1900" b="1" spc="600" dirty="0">
                        <a:solidFill>
                          <a:schemeClr val="bg1"/>
                        </a:solidFill>
                        <a:latin typeface="Trebuchet MS" pitchFamily="34" charset="0"/>
                      </a:endParaRPr>
                    </a:p>
                  </a:txBody>
                  <a:tcPr marL="71080" marR="71080" marT="35540" marB="3554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116496">
                <a:tc gridSpan="2">
                  <a:txBody>
                    <a:bodyPr/>
                    <a:lstStyle/>
                    <a:p>
                      <a:pPr defTabSz="3765639"/>
                      <a:r>
                        <a:rPr lang="en-US" sz="1000" i="0" dirty="0">
                          <a:solidFill>
                            <a:srgbClr val="D9D9D9"/>
                          </a:solidFill>
                          <a:latin typeface="Arial"/>
                          <a:cs typeface="Arial"/>
                        </a:rPr>
                        <a:t>This PowerPoint template produces a </a:t>
                      </a:r>
                      <a:r>
                        <a:rPr lang="en-US" sz="1200" i="0" dirty="0">
                          <a:solidFill>
                            <a:srgbClr val="FFC000"/>
                          </a:solidFill>
                          <a:latin typeface="Arial"/>
                          <a:cs typeface="Arial"/>
                        </a:rPr>
                        <a:t>wide screen size (16:9 Ratio) virtual </a:t>
                      </a:r>
                      <a:r>
                        <a:rPr lang="en-US" sz="1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000" i="0" dirty="0">
                        <a:solidFill>
                          <a:srgbClr val="D9D9D9"/>
                        </a:solidFill>
                        <a:latin typeface="Arial"/>
                        <a:cs typeface="Arial"/>
                      </a:endParaRPr>
                    </a:p>
                    <a:p>
                      <a:pPr defTabSz="3765639"/>
                      <a:r>
                        <a:rPr lang="en-US" sz="1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000" i="0" dirty="0" err="1">
                          <a:solidFill>
                            <a:srgbClr val="FFC000"/>
                          </a:solidFill>
                          <a:latin typeface="Arial"/>
                          <a:cs typeface="Arial"/>
                        </a:rPr>
                        <a:t>PosterPresentations.com</a:t>
                      </a:r>
                      <a:r>
                        <a:rPr lang="en-US" sz="1000" i="0" dirty="0">
                          <a:solidFill>
                            <a:srgbClr val="D9D9D9"/>
                          </a:solidFill>
                          <a:latin typeface="Arial"/>
                          <a:cs typeface="Arial"/>
                        </a:rPr>
                        <a:t> and click on the  </a:t>
                      </a:r>
                      <a:r>
                        <a:rPr lang="en-US" sz="1000" i="0" dirty="0">
                          <a:solidFill>
                            <a:srgbClr val="FFC000"/>
                          </a:solidFill>
                          <a:latin typeface="Arial"/>
                          <a:cs typeface="Arial"/>
                        </a:rPr>
                        <a:t>HELP DESK</a:t>
                      </a:r>
                      <a:r>
                        <a:rPr lang="en-US" sz="1000" i="0" baseline="0" dirty="0">
                          <a:solidFill>
                            <a:srgbClr val="D9D9D9"/>
                          </a:solidFill>
                          <a:latin typeface="Arial"/>
                          <a:cs typeface="Arial"/>
                        </a:rPr>
                        <a:t> </a:t>
                      </a:r>
                      <a:r>
                        <a:rPr lang="en-US" sz="1000" i="0" dirty="0">
                          <a:solidFill>
                            <a:srgbClr val="D9D9D9"/>
                          </a:solidFill>
                          <a:latin typeface="Arial"/>
                          <a:cs typeface="Arial"/>
                        </a:rPr>
                        <a:t>tab.</a:t>
                      </a:r>
                    </a:p>
                    <a:p>
                      <a:pPr defTabSz="3765639"/>
                      <a:endParaRPr lang="en-US" sz="1000" i="0" dirty="0">
                        <a:solidFill>
                          <a:srgbClr val="D9D9D9"/>
                        </a:solidFill>
                        <a:latin typeface="Arial"/>
                        <a:cs typeface="Arial"/>
                      </a:endParaRPr>
                    </a:p>
                    <a:p>
                      <a:pPr defTabSz="3765639"/>
                      <a:r>
                        <a:rPr lang="en-US" sz="1000" i="0" dirty="0">
                          <a:solidFill>
                            <a:srgbClr val="D9D9D9"/>
                          </a:solidFill>
                          <a:latin typeface="Arial"/>
                          <a:cs typeface="Arial"/>
                        </a:rPr>
                        <a:t>To print your poster using our same-day professional printing service, go online to </a:t>
                      </a:r>
                      <a:r>
                        <a:rPr lang="en-US" sz="1000" i="0" dirty="0" err="1">
                          <a:solidFill>
                            <a:srgbClr val="FFC000"/>
                          </a:solidFill>
                          <a:latin typeface="Arial"/>
                          <a:cs typeface="Arial"/>
                        </a:rPr>
                        <a:t>PosterPresentations.com</a:t>
                      </a:r>
                      <a:r>
                        <a:rPr lang="en-US" sz="1000" i="0" dirty="0">
                          <a:solidFill>
                            <a:srgbClr val="D9D9D9"/>
                          </a:solidFill>
                          <a:latin typeface="Arial"/>
                          <a:cs typeface="Arial"/>
                        </a:rPr>
                        <a:t> and click on "</a:t>
                      </a:r>
                      <a:r>
                        <a:rPr lang="en-US" sz="1000" i="0" dirty="0">
                          <a:solidFill>
                            <a:srgbClr val="FFC000"/>
                          </a:solidFill>
                          <a:latin typeface="Arial"/>
                          <a:cs typeface="Arial"/>
                        </a:rPr>
                        <a:t>Order your poster</a:t>
                      </a:r>
                      <a:r>
                        <a:rPr lang="en-US" sz="1000" i="0" dirty="0">
                          <a:solidFill>
                            <a:srgbClr val="D9D9D9"/>
                          </a:solidFill>
                          <a:latin typeface="Arial"/>
                          <a:cs typeface="Arial"/>
                        </a:rPr>
                        <a:t>".</a:t>
                      </a:r>
                      <a:endParaRPr lang="en-US" sz="1000" b="1" dirty="0">
                        <a:solidFill>
                          <a:srgbClr val="D9D9D9"/>
                        </a:solidFill>
                        <a:latin typeface="Arial"/>
                        <a:cs typeface="Arial"/>
                      </a:endParaRPr>
                    </a:p>
                  </a:txBody>
                  <a:tcPr marL="71080" marR="71080" marT="35540" marB="3554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300540">
                <a:tc>
                  <a:txBody>
                    <a:bodyPr/>
                    <a:lstStyle/>
                    <a:p>
                      <a:pPr algn="ctr"/>
                      <a:endParaRPr lang="en-US" sz="1200" dirty="0">
                        <a:solidFill>
                          <a:srgbClr val="1F3A4E"/>
                        </a:solidFill>
                      </a:endParaRPr>
                    </a:p>
                    <a:p>
                      <a:pPr marL="0" marR="0" indent="0" algn="ctr" defTabSz="5015886"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This is a template for a </a:t>
                      </a:r>
                    </a:p>
                    <a:p>
                      <a:pPr algn="ct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Virtual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Wide Screen</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(16:9 Ratio)</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marL="52579" marR="52579" marT="23003" marB="23003">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27 tall x 48 wide</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36 tall x 64 wide</a:t>
                      </a:r>
                    </a:p>
                    <a:p>
                      <a:pPr marL="0" marR="0" indent="0" algn="l" defTabSz="4388900" rtl="0" eaLnBrk="1" fontAlgn="auto" latinLnBrk="0" hangingPunct="1">
                        <a:lnSpc>
                          <a:spcPct val="100000"/>
                        </a:lnSpc>
                        <a:spcBef>
                          <a:spcPts val="0"/>
                        </a:spcBef>
                        <a:spcAft>
                          <a:spcPts val="0"/>
                        </a:spcAft>
                        <a:buClrTx/>
                        <a:buSzTx/>
                        <a:buFontTx/>
                        <a:buNone/>
                        <a:tabLst/>
                        <a:defRPr/>
                      </a:pPr>
                      <a:r>
                        <a:rPr lang="en-US" sz="1000" b="0" baseline="0" dirty="0">
                          <a:solidFill>
                            <a:srgbClr val="FFC000"/>
                          </a:solidFill>
                          <a:latin typeface="Arial" panose="020B0604020202020204" pitchFamily="34" charset="0"/>
                          <a:cs typeface="Arial" panose="020B0604020202020204" pitchFamily="34" charset="0"/>
                        </a:rPr>
                        <a:t>45 tall x 80 wide</a:t>
                      </a:r>
                    </a:p>
                  </a:txBody>
                  <a:tcPr marL="105158" marR="52579" marT="69009" marB="23003">
                    <a:solidFill>
                      <a:srgbClr val="010101"/>
                    </a:solidFill>
                  </a:tcPr>
                </a:tc>
                <a:extLst>
                  <a:ext uri="{0D108BD9-81ED-4DB2-BD59-A6C34878D82A}">
                    <a16:rowId xmlns:a16="http://schemas.microsoft.com/office/drawing/2014/main" val="10008"/>
                  </a:ext>
                </a:extLst>
              </a:tr>
              <a:tr h="2157787">
                <a:tc>
                  <a:txBody>
                    <a:bodyPr/>
                    <a:lstStyle/>
                    <a:p>
                      <a:endParaRPr lang="en-US" sz="1000" dirty="0">
                        <a:solidFill>
                          <a:srgbClr val="1F3A4E"/>
                        </a:solidFill>
                      </a:endParaRPr>
                    </a:p>
                  </a:txBody>
                  <a:tcPr marL="52579" marR="52579" marT="23003" marB="23003">
                    <a:blipFill rotWithShape="1">
                      <a:blip r:embed="rId3"/>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90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1. </a:t>
                      </a:r>
                      <a:r>
                        <a:rPr lang="en-US" sz="1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000" b="0" baseline="0" dirty="0">
                          <a:solidFill>
                            <a:srgbClr val="D9D9D9"/>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2. </a:t>
                      </a:r>
                      <a:r>
                        <a:rPr lang="en-US" sz="1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05158" marR="52579" marT="69009" marB="23003">
                    <a:solidFill>
                      <a:srgbClr val="010101"/>
                    </a:solidFill>
                  </a:tcPr>
                </a:tc>
                <a:extLst>
                  <a:ext uri="{0D108BD9-81ED-4DB2-BD59-A6C34878D82A}">
                    <a16:rowId xmlns:a16="http://schemas.microsoft.com/office/drawing/2014/main" val="10001"/>
                  </a:ext>
                </a:extLst>
              </a:tr>
              <a:tr h="9107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000" b="0" baseline="0" dirty="0">
                          <a:solidFill>
                            <a:srgbClr val="FFC000"/>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marL="142161" marR="71080" marT="106621" marB="35540">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1924157">
                <a:tc>
                  <a:txBody>
                    <a:bodyPr/>
                    <a:lstStyle/>
                    <a:p>
                      <a:endParaRPr lang="en-US" sz="1000" dirty="0">
                        <a:solidFill>
                          <a:srgbClr val="1F3A4E"/>
                        </a:solidFill>
                      </a:endParaRPr>
                    </a:p>
                  </a:txBody>
                  <a:tcPr marL="52579" marR="52579" marT="23003" marB="23003">
                    <a:blipFill rotWithShape="1">
                      <a:blip r:embed="rId4"/>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000" b="0" baseline="0" dirty="0">
                          <a:solidFill>
                            <a:schemeClr val="bg1"/>
                          </a:solidFill>
                          <a:latin typeface="Arial" panose="020B0604020202020204" pitchFamily="34" charset="0"/>
                          <a:cs typeface="Arial" panose="020B0604020202020204" pitchFamily="34" charset="0"/>
                        </a:rPr>
                      </a:br>
                      <a:r>
                        <a:rPr lang="en-US" sz="1000" b="0" baseline="0" dirty="0">
                          <a:solidFill>
                            <a:srgbClr val="FFC000"/>
                          </a:solidFill>
                          <a:latin typeface="Arial" panose="020B0604020202020204" pitchFamily="34" charset="0"/>
                          <a:cs typeface="Arial" panose="020B0604020202020204" pitchFamily="34" charset="0"/>
                        </a:rPr>
                        <a:t>-</a:t>
                      </a:r>
                      <a:r>
                        <a:rPr lang="en-US" sz="1000" b="0" baseline="0" dirty="0">
                          <a:solidFill>
                            <a:schemeClr val="bg1"/>
                          </a:solidFill>
                          <a:latin typeface="Arial" panose="020B0604020202020204" pitchFamily="34" charset="0"/>
                          <a:cs typeface="Arial" panose="020B0604020202020204" pitchFamily="34" charset="0"/>
                        </a:rPr>
                        <a:t> </a:t>
                      </a:r>
                      <a:r>
                        <a:rPr lang="en-US" sz="1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05158" marR="52579" marT="69009" marB="23003">
                    <a:solidFill>
                      <a:srgbClr val="010101"/>
                    </a:solidFill>
                  </a:tcPr>
                </a:tc>
                <a:extLst>
                  <a:ext uri="{0D108BD9-81ED-4DB2-BD59-A6C34878D82A}">
                    <a16:rowId xmlns:a16="http://schemas.microsoft.com/office/drawing/2014/main" val="10003"/>
                  </a:ext>
                </a:extLst>
              </a:tr>
              <a:tr h="1770596">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p>
                    <a:p>
                      <a:r>
                        <a:rPr lang="en-US" sz="1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000" dirty="0">
                        <a:solidFill>
                          <a:srgbClr val="D9D9D9"/>
                        </a:solidFill>
                        <a:latin typeface="Arial" panose="020B0604020202020204" pitchFamily="34" charset="0"/>
                        <a:cs typeface="Arial" panose="020B0604020202020204" pitchFamily="34" charset="0"/>
                      </a:endParaRPr>
                    </a:p>
                  </a:txBody>
                  <a:tcPr marL="142161" marR="71080" marT="106621" marB="35540">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19628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71080" marR="71080" marT="35540" marB="3554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153772">
                <a:tc gridSpan="2">
                  <a:txBody>
                    <a:bodyPr/>
                    <a:lstStyle/>
                    <a:p>
                      <a:endParaRPr lang="en-US" sz="1000" dirty="0">
                        <a:solidFill>
                          <a:schemeClr val="bg1"/>
                        </a:solidFill>
                        <a:latin typeface="Arial" panose="020B0604020202020204" pitchFamily="34" charset="0"/>
                        <a:cs typeface="Arial" panose="020B0604020202020204" pitchFamily="34" charset="0"/>
                      </a:endParaRPr>
                    </a:p>
                  </a:txBody>
                  <a:tcPr marL="71080" marR="71080" marT="35540" marB="3554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64415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000" noProof="0" dirty="0">
                          <a:solidFill>
                            <a:srgbClr val="D9D9D9"/>
                          </a:solidFill>
                          <a:latin typeface="Arial"/>
                          <a:cs typeface="Arial"/>
                        </a:rPr>
                        <a:t>Zoom in and look at your images at 100%-200% magnification. If they look clear, they will print well. </a:t>
                      </a:r>
                    </a:p>
                  </a:txBody>
                  <a:tcPr marL="71080" marR="71080" marT="35540" marB="3554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60362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000" noProof="0" dirty="0">
                        <a:solidFill>
                          <a:schemeClr val="bg1"/>
                        </a:solidFill>
                        <a:latin typeface="Arial"/>
                        <a:cs typeface="Arial"/>
                      </a:endParaRPr>
                    </a:p>
                  </a:txBody>
                  <a:tcPr marL="71080" marR="71080" marT="35540" marB="3554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9" name="Table 18">
            <a:extLst>
              <a:ext uri="{FF2B5EF4-FFF2-40B4-BE49-F238E27FC236}">
                <a16:creationId xmlns:a16="http://schemas.microsoft.com/office/drawing/2014/main" id="{E0DA3ECB-44DB-1849-AC11-B5AB6FFC5B28}"/>
              </a:ext>
            </a:extLst>
          </p:cNvPr>
          <p:cNvGraphicFramePr>
            <a:graphicFrameLocks noGrp="1"/>
          </p:cNvGraphicFramePr>
          <p:nvPr userDrawn="1">
            <p:extLst>
              <p:ext uri="{D42A27DB-BD31-4B8C-83A1-F6EECF244321}">
                <p14:modId xmlns:p14="http://schemas.microsoft.com/office/powerpoint/2010/main" val="3994703566"/>
              </p:ext>
            </p:extLst>
          </p:nvPr>
        </p:nvGraphicFramePr>
        <p:xfrm>
          <a:off x="29619709" y="0"/>
          <a:ext cx="5621803" cy="16467402"/>
        </p:xfrm>
        <a:graphic>
          <a:graphicData uri="http://schemas.openxmlformats.org/drawingml/2006/table">
            <a:tbl>
              <a:tblPr firstRow="1" bandRow="1">
                <a:tableStyleId>{5C22544A-7EE6-4342-B048-85BDC9FD1C3A}</a:tableStyleId>
              </a:tblPr>
              <a:tblGrid>
                <a:gridCol w="2095685">
                  <a:extLst>
                    <a:ext uri="{9D8B030D-6E8A-4147-A177-3AD203B41FA5}">
                      <a16:colId xmlns:a16="http://schemas.microsoft.com/office/drawing/2014/main" val="20000"/>
                    </a:ext>
                  </a:extLst>
                </a:gridCol>
                <a:gridCol w="681713">
                  <a:extLst>
                    <a:ext uri="{9D8B030D-6E8A-4147-A177-3AD203B41FA5}">
                      <a16:colId xmlns:a16="http://schemas.microsoft.com/office/drawing/2014/main" val="997673227"/>
                    </a:ext>
                  </a:extLst>
                </a:gridCol>
                <a:gridCol w="2844405">
                  <a:extLst>
                    <a:ext uri="{9D8B030D-6E8A-4147-A177-3AD203B41FA5}">
                      <a16:colId xmlns:a16="http://schemas.microsoft.com/office/drawing/2014/main" val="3407509820"/>
                    </a:ext>
                  </a:extLst>
                </a:gridCol>
              </a:tblGrid>
              <a:tr h="646893">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100" b="0" spc="600" dirty="0">
                          <a:solidFill>
                            <a:srgbClr val="1F3A4E"/>
                          </a:solidFill>
                          <a:latin typeface="Arial Black" panose="020B0A04020102020204" pitchFamily="34" charset="0"/>
                        </a:rPr>
                        <a:t>QUICK START GUIDE</a:t>
                      </a:r>
                      <a:br>
                        <a:rPr lang="en-US" sz="2100" b="0" spc="600" dirty="0">
                          <a:solidFill>
                            <a:srgbClr val="1F3A4E"/>
                          </a:solidFill>
                          <a:latin typeface="Arial Black" panose="020B0A04020102020204" pitchFamily="34" charset="0"/>
                        </a:rPr>
                      </a:br>
                      <a:r>
                        <a:rPr lang="en-US" sz="1700" b="1" spc="0" dirty="0">
                          <a:solidFill>
                            <a:srgbClr val="FF0000"/>
                          </a:solidFill>
                          <a:latin typeface="Trebuchet MS" pitchFamily="34" charset="0"/>
                        </a:rPr>
                        <a:t>(THIS SIDEBAR WILL NOT PRINT)</a:t>
                      </a:r>
                      <a:endParaRPr lang="en-US" sz="2100" b="1" spc="600" dirty="0">
                        <a:solidFill>
                          <a:schemeClr val="bg1"/>
                        </a:solidFill>
                        <a:latin typeface="Trebuchet MS" pitchFamily="34" charset="0"/>
                      </a:endParaRPr>
                    </a:p>
                  </a:txBody>
                  <a:tcPr marL="95264" marR="95264" marT="47632" marB="47632">
                    <a:solidFill>
                      <a:srgbClr val="FFC000"/>
                    </a:solidFill>
                  </a:tcPr>
                </a:tc>
                <a:tc hMerge="1">
                  <a:txBody>
                    <a:bodyPr/>
                    <a:lstStyle/>
                    <a:p>
                      <a:endParaRPr lang="en-US"/>
                    </a:p>
                  </a:txBody>
                  <a:tcPr/>
                </a:tc>
                <a:tc hMerge="1">
                  <a:txBody>
                    <a:bodyPr/>
                    <a:lstStyle/>
                    <a:p>
                      <a:pPr marL="0" marR="0" indent="0" algn="ctr" defTabSz="4388900" rtl="0" eaLnBrk="1" fontAlgn="auto" latinLnBrk="0" hangingPunct="1">
                        <a:lnSpc>
                          <a:spcPct val="100000"/>
                        </a:lnSpc>
                        <a:spcBef>
                          <a:spcPts val="0"/>
                        </a:spcBef>
                        <a:spcAft>
                          <a:spcPts val="0"/>
                        </a:spcAft>
                        <a:buClrTx/>
                        <a:buSzTx/>
                        <a:buFontTx/>
                        <a:buNone/>
                        <a:tabLst/>
                        <a:defRPr/>
                      </a:pPr>
                      <a:endParaRPr lang="en-US" sz="2100" b="1" spc="600" dirty="0">
                        <a:solidFill>
                          <a:schemeClr val="bg1"/>
                        </a:solidFill>
                        <a:latin typeface="Trebuchet MS" pitchFamily="34" charset="0"/>
                      </a:endParaRPr>
                    </a:p>
                  </a:txBody>
                  <a:tcPr marL="95264" marR="95264" marT="47632" marB="47632">
                    <a:solidFill>
                      <a:srgbClr val="FFC000"/>
                    </a:solidFill>
                  </a:tcPr>
                </a:tc>
                <a:extLst>
                  <a:ext uri="{0D108BD9-81ED-4DB2-BD59-A6C34878D82A}">
                    <a16:rowId xmlns:a16="http://schemas.microsoft.com/office/drawing/2014/main" val="10000"/>
                  </a:ext>
                </a:extLst>
              </a:tr>
              <a:tr h="2580081">
                <a:tc gridSpan="3">
                  <a:txBody>
                    <a:bodyPr/>
                    <a:lstStyle/>
                    <a:p>
                      <a:pPr algn="l"/>
                      <a:r>
                        <a:rPr lang="en-US" sz="15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3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300" dirty="0">
                        <a:solidFill>
                          <a:srgbClr val="FFC000"/>
                        </a:solidFill>
                      </a:endParaRP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3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95264" marR="95264" marT="47632" marB="47632">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pPr marL="0" indent="0" algn="l" defTabSz="114300"/>
                      <a:endParaRPr lang="en-US" sz="1300" b="0" baseline="0" dirty="0">
                        <a:solidFill>
                          <a:srgbClr val="D9D9D9"/>
                        </a:solidFill>
                        <a:latin typeface="Arial" panose="020B0604020202020204" pitchFamily="34" charset="0"/>
                        <a:cs typeface="Arial" panose="020B0604020202020204" pitchFamily="34" charset="0"/>
                      </a:endParaRPr>
                    </a:p>
                  </a:txBody>
                  <a:tcPr marL="95264" marR="95264" marT="47632" marB="47632">
                    <a:solidFill>
                      <a:schemeClr val="tx1"/>
                    </a:solidFill>
                  </a:tcPr>
                </a:tc>
                <a:extLst>
                  <a:ext uri="{0D108BD9-81ED-4DB2-BD59-A6C34878D82A}">
                    <a16:rowId xmlns:a16="http://schemas.microsoft.com/office/drawing/2014/main" val="10001"/>
                  </a:ext>
                </a:extLst>
              </a:tr>
              <a:tr h="1352261">
                <a:tc gridSpan="3">
                  <a:txBody>
                    <a:bodyPr/>
                    <a:lstStyle/>
                    <a:p>
                      <a:r>
                        <a:rPr lang="en-US" sz="1500" b="1" dirty="0">
                          <a:solidFill>
                            <a:srgbClr val="FFC000"/>
                          </a:solidFill>
                          <a:latin typeface="Arial" panose="020B0604020202020204" pitchFamily="34" charset="0"/>
                          <a:cs typeface="Arial" panose="020B0604020202020204" pitchFamily="34" charset="0"/>
                        </a:rPr>
                        <a:t>How to change the column layout configuration</a:t>
                      </a:r>
                    </a:p>
                    <a:p>
                      <a:r>
                        <a:rPr lang="en-US" sz="13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300" dirty="0">
                          <a:solidFill>
                            <a:srgbClr val="D9D9D9"/>
                          </a:solidFill>
                          <a:latin typeface="Arial" panose="020B0604020202020204" pitchFamily="34" charset="0"/>
                          <a:cs typeface="Arial" panose="020B0604020202020204" pitchFamily="34" charset="0"/>
                        </a:rPr>
                        <a:t>You can see a tutorial here: </a:t>
                      </a:r>
                      <a:r>
                        <a:rPr lang="en-US" sz="1300" u="sng" dirty="0">
                          <a:solidFill>
                            <a:srgbClr val="FFC000"/>
                          </a:solidFill>
                          <a:latin typeface="Arial" panose="020B0604020202020204" pitchFamily="34" charset="0"/>
                          <a:cs typeface="Arial" panose="020B0604020202020204" pitchFamily="34" charset="0"/>
                        </a:rPr>
                        <a:t>https://</a:t>
                      </a:r>
                      <a:r>
                        <a:rPr lang="en-US" sz="1300" u="sng" dirty="0" err="1">
                          <a:solidFill>
                            <a:srgbClr val="FFC000"/>
                          </a:solidFill>
                          <a:latin typeface="Arial" panose="020B0604020202020204" pitchFamily="34" charset="0"/>
                          <a:cs typeface="Arial" panose="020B0604020202020204" pitchFamily="34" charset="0"/>
                        </a:rPr>
                        <a:t>www.posterpresentations.com</a:t>
                      </a:r>
                      <a:r>
                        <a:rPr lang="en-US" sz="1300" u="sng" dirty="0">
                          <a:solidFill>
                            <a:srgbClr val="FFC000"/>
                          </a:solidFill>
                          <a:latin typeface="Arial" panose="020B0604020202020204" pitchFamily="34" charset="0"/>
                          <a:cs typeface="Arial" panose="020B0604020202020204" pitchFamily="34" charset="0"/>
                        </a:rPr>
                        <a:t>/how-to-change-the-column-</a:t>
                      </a:r>
                      <a:r>
                        <a:rPr lang="en-US" sz="13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90527" marR="95264" marT="142896" marB="47632">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pPr marL="0" marR="0" indent="0" algn="l" defTabSz="3765366" rtl="0" eaLnBrk="1" fontAlgn="auto" latinLnBrk="0" hangingPunct="1">
                        <a:lnSpc>
                          <a:spcPct val="100000"/>
                        </a:lnSpc>
                        <a:spcBef>
                          <a:spcPts val="0"/>
                        </a:spcBef>
                        <a:spcAft>
                          <a:spcPts val="0"/>
                        </a:spcAft>
                        <a:buClrTx/>
                        <a:buSzTx/>
                        <a:buFontTx/>
                        <a:buNone/>
                        <a:tabLst/>
                        <a:defRPr/>
                      </a:pPr>
                      <a:endParaRPr lang="en-US" sz="4400" u="sng" dirty="0">
                        <a:solidFill>
                          <a:srgbClr val="FFC000"/>
                        </a:solidFill>
                      </a:endParaRPr>
                    </a:p>
                  </a:txBody>
                  <a:tcPr marL="190527" marR="95264" marT="142896" marB="47632">
                    <a:solidFill>
                      <a:schemeClr val="tx1"/>
                    </a:solidFill>
                  </a:tcPr>
                </a:tc>
                <a:extLst>
                  <a:ext uri="{0D108BD9-81ED-4DB2-BD59-A6C34878D82A}">
                    <a16:rowId xmlns:a16="http://schemas.microsoft.com/office/drawing/2014/main" val="10004"/>
                  </a:ext>
                </a:extLst>
              </a:tr>
              <a:tr h="158722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5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300" noProof="0">
                          <a:solidFill>
                            <a:srgbClr val="D9D9D9"/>
                          </a:solidFill>
                          <a:latin typeface="Arial" panose="020B0604020202020204" pitchFamily="34" charset="0"/>
                          <a:cs typeface="Arial" panose="020B0604020202020204" pitchFamily="34" charset="0"/>
                        </a:rPr>
                        <a:t>The Quick Start</a:t>
                      </a:r>
                      <a:r>
                        <a:rPr lang="en-US" sz="1300" baseline="0" noProof="0">
                          <a:solidFill>
                            <a:srgbClr val="D9D9D9"/>
                          </a:solidFill>
                          <a:latin typeface="Arial" panose="020B0604020202020204" pitchFamily="34" charset="0"/>
                          <a:cs typeface="Arial" panose="020B0604020202020204" pitchFamily="34" charset="0"/>
                        </a:rPr>
                        <a:t> Guides</a:t>
                      </a:r>
                      <a:r>
                        <a:rPr lang="en-US" sz="1300" noProof="0">
                          <a:solidFill>
                            <a:srgbClr val="D9D9D9"/>
                          </a:solidFill>
                          <a:latin typeface="Arial" panose="020B0604020202020204" pitchFamily="34" charset="0"/>
                          <a:cs typeface="Arial" panose="020B0604020202020204" pitchFamily="34" charset="0"/>
                        </a:rPr>
                        <a:t> </a:t>
                      </a:r>
                      <a:r>
                        <a:rPr lang="en-US" sz="1300" u="sng" noProof="0">
                          <a:solidFill>
                            <a:srgbClr val="D9D9D9"/>
                          </a:solidFill>
                          <a:latin typeface="Arial" panose="020B0604020202020204" pitchFamily="34" charset="0"/>
                          <a:cs typeface="Arial" panose="020B0604020202020204" pitchFamily="34" charset="0"/>
                        </a:rPr>
                        <a:t>are outside the template’s printable area</a:t>
                      </a:r>
                      <a:r>
                        <a:rPr lang="en-US" sz="1300" noProof="0">
                          <a:solidFill>
                            <a:srgbClr val="D9D9D9"/>
                          </a:solidFill>
                          <a:latin typeface="Arial" panose="020B0604020202020204" pitchFamily="34" charset="0"/>
                          <a:cs typeface="Arial" panose="020B0604020202020204" pitchFamily="34" charset="0"/>
                        </a:rPr>
                        <a:t> and they will not be on the printed poster</a:t>
                      </a:r>
                      <a:r>
                        <a:rPr lang="en-US" sz="13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3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3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3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300" baseline="0" noProof="0">
                          <a:solidFill>
                            <a:srgbClr val="D9D9D9"/>
                          </a:solidFill>
                          <a:latin typeface="Arial" panose="020B0604020202020204" pitchFamily="34" charset="0"/>
                          <a:cs typeface="Arial" panose="020B0604020202020204" pitchFamily="34" charset="0"/>
                        </a:rPr>
                        <a:t>To hide the guides click on the </a:t>
                      </a:r>
                      <a:r>
                        <a:rPr lang="en-US" sz="1300" b="1" baseline="0" noProof="0">
                          <a:solidFill>
                            <a:srgbClr val="D9D9D9"/>
                          </a:solidFill>
                          <a:latin typeface="Arial" panose="020B0604020202020204" pitchFamily="34" charset="0"/>
                          <a:cs typeface="Arial" panose="020B0604020202020204" pitchFamily="34" charset="0"/>
                        </a:rPr>
                        <a:t>Home</a:t>
                      </a:r>
                      <a:r>
                        <a:rPr lang="en-US" sz="1300" baseline="0" noProof="0">
                          <a:solidFill>
                            <a:srgbClr val="D9D9D9"/>
                          </a:solidFill>
                          <a:latin typeface="Arial" panose="020B0604020202020204" pitchFamily="34" charset="0"/>
                          <a:cs typeface="Arial" panose="020B0604020202020204" pitchFamily="34" charset="0"/>
                        </a:rPr>
                        <a:t> tab (top of the screen) and then click on the </a:t>
                      </a:r>
                      <a:r>
                        <a:rPr lang="en-US" sz="1300" b="1" baseline="0" noProof="0">
                          <a:solidFill>
                            <a:srgbClr val="D9D9D9"/>
                          </a:solidFill>
                          <a:latin typeface="Arial" panose="020B0604020202020204" pitchFamily="34" charset="0"/>
                          <a:cs typeface="Arial" panose="020B0604020202020204" pitchFamily="34" charset="0"/>
                        </a:rPr>
                        <a:t>Layout</a:t>
                      </a:r>
                      <a:r>
                        <a:rPr lang="en-US" sz="13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1300" b="1" baseline="0" noProof="0">
                          <a:solidFill>
                            <a:srgbClr val="D9D9D9"/>
                          </a:solidFill>
                          <a:latin typeface="Arial" panose="020B0604020202020204" pitchFamily="34" charset="0"/>
                          <a:cs typeface="Arial" panose="020B0604020202020204" pitchFamily="34" charset="0"/>
                        </a:rPr>
                        <a:t>Without Guides </a:t>
                      </a:r>
                      <a:r>
                        <a:rPr lang="en-US" sz="1300" b="0" baseline="0" noProof="0">
                          <a:solidFill>
                            <a:srgbClr val="D9D9D9"/>
                          </a:solidFill>
                          <a:latin typeface="Arial" panose="020B0604020202020204" pitchFamily="34" charset="0"/>
                          <a:cs typeface="Arial" panose="020B0604020202020204" pitchFamily="34" charset="0"/>
                        </a:rPr>
                        <a:t>layout</a:t>
                      </a:r>
                      <a:r>
                        <a:rPr lang="en-US" sz="1300" baseline="0" noProof="0">
                          <a:solidFill>
                            <a:srgbClr val="D9D9D9"/>
                          </a:solidFill>
                          <a:latin typeface="Arial" panose="020B0604020202020204" pitchFamily="34" charset="0"/>
                          <a:cs typeface="Arial" panose="020B0604020202020204" pitchFamily="34" charset="0"/>
                        </a:rPr>
                        <a:t>.</a:t>
                      </a: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5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300" noProof="0" dirty="0">
                          <a:solidFill>
                            <a:srgbClr val="D9D9D9"/>
                          </a:solidFill>
                          <a:latin typeface="Arial" panose="020B0604020202020204" pitchFamily="34" charset="0"/>
                          <a:cs typeface="Arial" panose="020B0604020202020204" pitchFamily="34" charset="0"/>
                        </a:rPr>
                        <a:t>The Quick Start</a:t>
                      </a:r>
                      <a:r>
                        <a:rPr lang="en-US" sz="1300" baseline="0" noProof="0" dirty="0">
                          <a:solidFill>
                            <a:srgbClr val="D9D9D9"/>
                          </a:solidFill>
                          <a:latin typeface="Arial" panose="020B0604020202020204" pitchFamily="34" charset="0"/>
                          <a:cs typeface="Arial" panose="020B0604020202020204" pitchFamily="34" charset="0"/>
                        </a:rPr>
                        <a:t> Guides</a:t>
                      </a:r>
                      <a:r>
                        <a:rPr lang="en-US" sz="1300" noProof="0" dirty="0">
                          <a:solidFill>
                            <a:srgbClr val="D9D9D9"/>
                          </a:solidFill>
                          <a:latin typeface="Arial" panose="020B0604020202020204" pitchFamily="34" charset="0"/>
                          <a:cs typeface="Arial" panose="020B0604020202020204" pitchFamily="34" charset="0"/>
                        </a:rPr>
                        <a:t> </a:t>
                      </a:r>
                      <a:r>
                        <a:rPr lang="en-US" sz="1300" u="sng" noProof="0" dirty="0">
                          <a:solidFill>
                            <a:srgbClr val="D9D9D9"/>
                          </a:solidFill>
                          <a:latin typeface="Arial" panose="020B0604020202020204" pitchFamily="34" charset="0"/>
                          <a:cs typeface="Arial" panose="020B0604020202020204" pitchFamily="34" charset="0"/>
                        </a:rPr>
                        <a:t>are outside the template’s printable area</a:t>
                      </a:r>
                      <a:r>
                        <a:rPr lang="en-US" sz="1300" noProof="0" dirty="0">
                          <a:solidFill>
                            <a:srgbClr val="D9D9D9"/>
                          </a:solidFill>
                          <a:latin typeface="Arial" panose="020B0604020202020204" pitchFamily="34" charset="0"/>
                          <a:cs typeface="Arial" panose="020B0604020202020204" pitchFamily="34" charset="0"/>
                        </a:rPr>
                        <a:t> and they will not be on the printed poster</a:t>
                      </a:r>
                      <a:r>
                        <a:rPr lang="en-US" sz="13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3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300" baseline="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extLst>
                  <a:ext uri="{0D108BD9-81ED-4DB2-BD59-A6C34878D82A}">
                    <a16:rowId xmlns:a16="http://schemas.microsoft.com/office/drawing/2014/main" val="10005"/>
                  </a:ext>
                </a:extLst>
              </a:tr>
              <a:tr h="165320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300" baseline="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r>
                        <a:rPr lang="en-US" sz="1300" baseline="0" noProof="0" dirty="0">
                          <a:solidFill>
                            <a:srgbClr val="D9D9D9"/>
                          </a:solidFill>
                          <a:latin typeface="Arial" panose="020B0604020202020204" pitchFamily="34" charset="0"/>
                          <a:cs typeface="Arial" panose="020B0604020202020204" pitchFamily="34" charset="0"/>
                        </a:rPr>
                        <a:t>To hide the guides click on the </a:t>
                      </a:r>
                      <a:r>
                        <a:rPr lang="en-US" sz="1300" b="1" baseline="0" noProof="0" dirty="0">
                          <a:solidFill>
                            <a:srgbClr val="D9D9D9"/>
                          </a:solidFill>
                          <a:latin typeface="Arial" panose="020B0604020202020204" pitchFamily="34" charset="0"/>
                          <a:cs typeface="Arial" panose="020B0604020202020204" pitchFamily="34" charset="0"/>
                        </a:rPr>
                        <a:t>Home</a:t>
                      </a:r>
                      <a:r>
                        <a:rPr lang="en-US" sz="13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300" b="1"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300" b="1" baseline="0" noProof="0" dirty="0">
                          <a:solidFill>
                            <a:srgbClr val="D9D9D9"/>
                          </a:solidFill>
                          <a:latin typeface="Arial" panose="020B0604020202020204" pitchFamily="34" charset="0"/>
                          <a:cs typeface="Arial" panose="020B0604020202020204" pitchFamily="34" charset="0"/>
                        </a:rPr>
                        <a:t>Without Guides </a:t>
                      </a:r>
                      <a:r>
                        <a:rPr lang="en-US" sz="1300" b="0" baseline="0" noProof="0" dirty="0">
                          <a:solidFill>
                            <a:srgbClr val="D9D9D9"/>
                          </a:solidFill>
                          <a:latin typeface="Arial" panose="020B0604020202020204" pitchFamily="34" charset="0"/>
                          <a:cs typeface="Arial" panose="020B0604020202020204" pitchFamily="34" charset="0"/>
                        </a:rPr>
                        <a:t>layout</a:t>
                      </a:r>
                      <a:r>
                        <a:rPr lang="en-US" sz="1300" baseline="0" noProof="0" dirty="0">
                          <a:solidFill>
                            <a:srgbClr val="D9D9D9"/>
                          </a:solidFill>
                          <a:latin typeface="Arial" panose="020B0604020202020204" pitchFamily="34" charset="0"/>
                          <a:cs typeface="Arial" panose="020B0604020202020204" pitchFamily="34" charset="0"/>
                        </a:rPr>
                        <a:t>.</a:t>
                      </a:r>
                      <a:endParaRPr lang="en-US" sz="1300" noProof="0" dirty="0">
                        <a:solidFill>
                          <a:srgbClr val="D9D9D9"/>
                        </a:solidFill>
                        <a:latin typeface="Arial" panose="020B0604020202020204" pitchFamily="34" charset="0"/>
                        <a:cs typeface="Arial" panose="020B0604020202020204" pitchFamily="34" charset="0"/>
                      </a:endParaRPr>
                    </a:p>
                    <a:p>
                      <a:pPr marL="0" marR="0" lvl="0" indent="0" algn="l" defTabSz="1518341" rtl="0" eaLnBrk="1" fontAlgn="auto" latinLnBrk="0" hangingPunct="1">
                        <a:lnSpc>
                          <a:spcPct val="100000"/>
                        </a:lnSpc>
                        <a:spcBef>
                          <a:spcPts val="0"/>
                        </a:spcBef>
                        <a:spcAft>
                          <a:spcPts val="0"/>
                        </a:spcAft>
                        <a:buClrTx/>
                        <a:buSzTx/>
                        <a:buFontTx/>
                        <a:buNone/>
                        <a:tabLst/>
                        <a:defRPr/>
                      </a:pPr>
                      <a:endParaRPr lang="en-US" sz="1300" noProof="0" dirty="0">
                        <a:solidFill>
                          <a:srgbClr val="D9D9D9"/>
                        </a:solidFill>
                        <a:latin typeface="Arial" panose="020B0604020202020204" pitchFamily="34" charset="0"/>
                        <a:cs typeface="Arial" panose="020B0604020202020204" pitchFamily="34" charset="0"/>
                      </a:endParaRPr>
                    </a:p>
                  </a:txBody>
                  <a:tcPr marL="95264" marR="95264" marT="47632" marB="47632">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1670206">
                <a:tc gridSpan="2">
                  <a:txBody>
                    <a:bodyPr/>
                    <a:lstStyle/>
                    <a:p>
                      <a:r>
                        <a:rPr lang="en-US" sz="1500" b="1" dirty="0">
                          <a:solidFill>
                            <a:srgbClr val="FFC000"/>
                          </a:solidFill>
                          <a:latin typeface="Arial" panose="020B0604020202020204" pitchFamily="34" charset="0"/>
                          <a:cs typeface="Arial" panose="020B0604020202020204" pitchFamily="34" charset="0"/>
                        </a:rPr>
                        <a:t>How to</a:t>
                      </a:r>
                      <a:r>
                        <a:rPr lang="en-US" sz="1500" b="1" baseline="0" dirty="0">
                          <a:solidFill>
                            <a:srgbClr val="FFC000"/>
                          </a:solidFill>
                          <a:latin typeface="Arial" panose="020B0604020202020204" pitchFamily="34" charset="0"/>
                          <a:cs typeface="Arial" panose="020B0604020202020204" pitchFamily="34" charset="0"/>
                        </a:rPr>
                        <a:t> preview your poster prior to presenting</a:t>
                      </a:r>
                      <a:endParaRPr lang="en-US" sz="1500" b="1" dirty="0">
                        <a:solidFill>
                          <a:srgbClr val="FFC000"/>
                        </a:solidFill>
                        <a:latin typeface="Arial" panose="020B0604020202020204" pitchFamily="34" charset="0"/>
                        <a:cs typeface="Arial" panose="020B0604020202020204" pitchFamily="34" charset="0"/>
                      </a:endParaRPr>
                    </a:p>
                    <a:p>
                      <a:r>
                        <a:rPr lang="en-US" sz="1300" dirty="0">
                          <a:solidFill>
                            <a:srgbClr val="D9D9D9"/>
                          </a:solidFill>
                          <a:latin typeface="Arial" panose="020B0604020202020204" pitchFamily="34" charset="0"/>
                          <a:cs typeface="Arial" panose="020B0604020202020204" pitchFamily="34" charset="0"/>
                        </a:rPr>
                        <a:t>You can preview your poster at any time by pressing the </a:t>
                      </a:r>
                      <a:r>
                        <a:rPr lang="en-US" sz="1300" dirty="0">
                          <a:solidFill>
                            <a:srgbClr val="FFC000"/>
                          </a:solidFill>
                          <a:latin typeface="Arial" panose="020B0604020202020204" pitchFamily="34" charset="0"/>
                          <a:cs typeface="Arial" panose="020B0604020202020204" pitchFamily="34" charset="0"/>
                        </a:rPr>
                        <a:t>F5 key</a:t>
                      </a:r>
                      <a:r>
                        <a:rPr lang="en-US" sz="13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300" dirty="0">
                          <a:solidFill>
                            <a:srgbClr val="FFC000"/>
                          </a:solidFill>
                          <a:latin typeface="Arial" panose="020B0604020202020204" pitchFamily="34" charset="0"/>
                          <a:cs typeface="Arial" panose="020B0604020202020204" pitchFamily="34" charset="0"/>
                        </a:rPr>
                        <a:t>ESC key </a:t>
                      </a:r>
                      <a:r>
                        <a:rPr lang="en-US" sz="1300" dirty="0">
                          <a:solidFill>
                            <a:srgbClr val="D9D9D9"/>
                          </a:solidFill>
                          <a:latin typeface="Arial" panose="020B0604020202020204" pitchFamily="34" charset="0"/>
                          <a:cs typeface="Arial" panose="020B0604020202020204" pitchFamily="34" charset="0"/>
                        </a:rPr>
                        <a:t>to exit Preview.</a:t>
                      </a:r>
                    </a:p>
                  </a:txBody>
                  <a:tcPr marL="95264" marR="95264" marT="47632" marB="47632">
                    <a:solidFill>
                      <a:srgbClr val="010101"/>
                    </a:solidFill>
                  </a:tcPr>
                </a:tc>
                <a:tc hMerge="1">
                  <a:txBody>
                    <a:bodyPr/>
                    <a:lstStyle/>
                    <a:p>
                      <a:r>
                        <a:rPr lang="en-US" sz="5900" b="1" dirty="0">
                          <a:solidFill>
                            <a:srgbClr val="D9D9D9"/>
                          </a:solidFill>
                          <a:latin typeface="Arial" panose="020B0604020202020204" pitchFamily="34" charset="0"/>
                          <a:cs typeface="Arial" panose="020B0604020202020204" pitchFamily="34" charset="0"/>
                        </a:rPr>
                        <a:t>F5</a:t>
                      </a:r>
                      <a:r>
                        <a:rPr lang="en-US" sz="1300" baseline="0" dirty="0">
                          <a:solidFill>
                            <a:srgbClr val="D9D9D9"/>
                          </a:solidFill>
                          <a:latin typeface="Arial" panose="020B0604020202020204" pitchFamily="34" charset="0"/>
                          <a:cs typeface="Arial" panose="020B0604020202020204" pitchFamily="34" charset="0"/>
                        </a:rPr>
                        <a:t> </a:t>
                      </a:r>
                      <a:endParaRPr lang="en-US" dirty="0"/>
                    </a:p>
                  </a:txBody>
                  <a:tcPr marL="106881" marR="53440" marT="70140" marB="23380" anchor="ctr">
                    <a:solidFill>
                      <a:schemeClr val="tx1">
                        <a:lumMod val="95000"/>
                        <a:lumOff val="5000"/>
                      </a:schemeClr>
                    </a:solidFill>
                  </a:tcPr>
                </a:tc>
                <a:tc>
                  <a:txBody>
                    <a:bodyPr/>
                    <a:lstStyle/>
                    <a:p>
                      <a:r>
                        <a:rPr lang="en-US" sz="5900" b="1" dirty="0">
                          <a:solidFill>
                            <a:srgbClr val="D9D9D9"/>
                          </a:solidFill>
                          <a:latin typeface="Arial" panose="020B0604020202020204" pitchFamily="34" charset="0"/>
                          <a:cs typeface="Arial" panose="020B0604020202020204" pitchFamily="34" charset="0"/>
                        </a:rPr>
                        <a:t>F5</a:t>
                      </a:r>
                      <a:r>
                        <a:rPr lang="en-US" sz="1300" baseline="0" dirty="0">
                          <a:solidFill>
                            <a:srgbClr val="D9D9D9"/>
                          </a:solidFill>
                          <a:latin typeface="Arial" panose="020B0604020202020204" pitchFamily="34" charset="0"/>
                          <a:cs typeface="Arial" panose="020B0604020202020204" pitchFamily="34" charset="0"/>
                        </a:rPr>
                        <a:t> </a:t>
                      </a:r>
                      <a:endParaRPr lang="en-US" dirty="0"/>
                    </a:p>
                  </a:txBody>
                  <a:tcPr marL="106881" marR="53440" marT="70140" marB="23380" anchor="ctr">
                    <a:solidFill>
                      <a:schemeClr val="tx1">
                        <a:lumMod val="95000"/>
                        <a:lumOff val="5000"/>
                      </a:schemeClr>
                    </a:solidFill>
                  </a:tcPr>
                </a:tc>
                <a:extLst>
                  <a:ext uri="{0D108BD9-81ED-4DB2-BD59-A6C34878D82A}">
                    <a16:rowId xmlns:a16="http://schemas.microsoft.com/office/drawing/2014/main" val="10006"/>
                  </a:ext>
                </a:extLst>
              </a:tr>
              <a:tr h="880793">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500" b="1" noProof="0" dirty="0">
                          <a:solidFill>
                            <a:srgbClr val="FFC000"/>
                          </a:solidFill>
                          <a:latin typeface="Arial"/>
                          <a:cs typeface="Arial"/>
                        </a:rPr>
                        <a:t>How to present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300" noProof="0" dirty="0">
                          <a:solidFill>
                            <a:srgbClr val="D9D9D9"/>
                          </a:solidFill>
                          <a:latin typeface="Arial"/>
                          <a:cs typeface="Arial"/>
                        </a:rPr>
                        <a:t>When you finish designing your poster and are ready to virtually present it, follow the conference organizers' instructions.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300" noProof="0" dirty="0">
                        <a:solidFill>
                          <a:srgbClr val="D9D9D9"/>
                        </a:solidFill>
                        <a:latin typeface="Arial"/>
                        <a:cs typeface="Arial"/>
                      </a:endParaRPr>
                    </a:p>
                  </a:txBody>
                  <a:tcPr marL="95264" marR="95264" marT="47632" marB="47632">
                    <a:solidFill>
                      <a:srgbClr val="010101"/>
                    </a:solidFill>
                  </a:tcPr>
                </a:tc>
                <a:tc hMerge="1">
                  <a:txBody>
                    <a:bodyPr/>
                    <a:lstStyle/>
                    <a:p>
                      <a:endParaRPr lang="en-US"/>
                    </a:p>
                  </a:txBody>
                  <a:tcPr/>
                </a:tc>
                <a:tc h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1300" noProof="0" dirty="0">
                        <a:solidFill>
                          <a:srgbClr val="D9D9D9"/>
                        </a:solidFill>
                        <a:latin typeface="Arial"/>
                        <a:cs typeface="Arial"/>
                      </a:endParaRPr>
                    </a:p>
                  </a:txBody>
                  <a:tcPr marL="95264" marR="95264" marT="47632" marB="47632">
                    <a:solidFill>
                      <a:srgbClr val="010101"/>
                    </a:solidFill>
                  </a:tcPr>
                </a:tc>
                <a:extLst>
                  <a:ext uri="{0D108BD9-81ED-4DB2-BD59-A6C34878D82A}">
                    <a16:rowId xmlns:a16="http://schemas.microsoft.com/office/drawing/2014/main" val="10007"/>
                  </a:ext>
                </a:extLst>
              </a:tr>
              <a:tr h="4224920">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Publish, present virtually, share, and discuss!</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400" b="1" noProof="0" dirty="0">
                          <a:solidFill>
                            <a:srgbClr val="D9D9D9"/>
                          </a:solidFill>
                          <a:latin typeface="Arial"/>
                          <a:cs typeface="Arial"/>
                        </a:rPr>
                        <a:t>Submit your poster and add it to the Research Poster Virtual Library.</a:t>
                      </a:r>
                      <a:br>
                        <a:rPr lang="en-US" sz="1400" b="1" noProof="0" dirty="0">
                          <a:solidFill>
                            <a:srgbClr val="D9D9D9"/>
                          </a:solidFill>
                          <a:latin typeface="Arial"/>
                          <a:cs typeface="Arial"/>
                        </a:rPr>
                      </a:br>
                      <a:br>
                        <a:rPr lang="en-US" sz="1400" b="1" noProof="0" dirty="0">
                          <a:solidFill>
                            <a:srgbClr val="D9D9D9"/>
                          </a:solidFill>
                          <a:latin typeface="Arial"/>
                          <a:cs typeface="Arial"/>
                        </a:rPr>
                      </a:br>
                      <a:r>
                        <a:rPr lang="en-US" sz="1400" b="1" noProof="0" dirty="0">
                          <a:solidFill>
                            <a:schemeClr val="accent4"/>
                          </a:solidFill>
                          <a:latin typeface="Arial"/>
                          <a:cs typeface="Arial"/>
                        </a:rPr>
                        <a:t>Continuous</a:t>
                      </a:r>
                      <a:r>
                        <a:rPr lang="en-US" sz="1400" b="1" noProof="0" dirty="0">
                          <a:solidFill>
                            <a:srgbClr val="D9D9D9"/>
                          </a:solidFill>
                          <a:latin typeface="Arial"/>
                          <a:cs typeface="Arial"/>
                        </a:rPr>
                        <a:t> </a:t>
                      </a:r>
                      <a:r>
                        <a:rPr lang="en-US" sz="1400" b="1" noProof="0" dirty="0">
                          <a:solidFill>
                            <a:srgbClr val="FFC000"/>
                          </a:solidFill>
                          <a:latin typeface="Arial"/>
                          <a:cs typeface="Arial"/>
                        </a:rPr>
                        <a:t>global reach</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400" b="0" noProof="0" dirty="0">
                          <a:solidFill>
                            <a:srgbClr val="D9D9D9"/>
                          </a:solidFill>
                          <a:latin typeface="Arial"/>
                          <a:cs typeface="Arial"/>
                        </a:rPr>
                        <a:t>Share your research with thousands of students, educators, scientists, and researchers from all over the United States and the World.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1"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Full-featured poster showcase included</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400" b="0" noProof="0" dirty="0">
                          <a:solidFill>
                            <a:srgbClr val="D9D9D9"/>
                          </a:solidFill>
                          <a:latin typeface="Arial"/>
                          <a:cs typeface="Arial"/>
                        </a:rPr>
                        <a:t>Present your poster on a  professional full-featured and customizable web page that includes full screen functions, social sharing, your own discussion board, private contact form, narration and more.</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1"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Convenience for presenter groups and conference coordinators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400" b="0" noProof="0" dirty="0">
                          <a:solidFill>
                            <a:srgbClr val="D9D9D9"/>
                          </a:solidFill>
                          <a:latin typeface="Arial"/>
                          <a:cs typeface="Arial"/>
                        </a:rPr>
                        <a:t>Published posters can easily be presented at virtual conferences. Perfect solution for organizers of meetings and conferences.</a:t>
                      </a:r>
                      <a:br>
                        <a:rPr lang="en-US" sz="1400" b="1" noProof="0" dirty="0">
                          <a:solidFill>
                            <a:srgbClr val="D9D9D9"/>
                          </a:solidFill>
                          <a:latin typeface="Arial"/>
                          <a:cs typeface="Arial"/>
                        </a:rPr>
                      </a:br>
                      <a:endParaRPr lang="en-US" sz="1400" b="1" noProof="0" dirty="0">
                        <a:solidFill>
                          <a:srgbClr val="D9D9D9"/>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hlinkClick r:id="rId11">
                            <a:extLst>
                              <a:ext uri="{A12FA001-AC4F-418D-AE19-62706E023703}">
                                <ahyp:hlinkClr xmlns:ahyp="http://schemas.microsoft.com/office/drawing/2018/hyperlinkcolor" val="tx"/>
                              </a:ext>
                            </a:extLst>
                          </a:hlinkClick>
                        </a:rPr>
                        <a:t>https://www.PosterPresentations.com/</a:t>
                      </a:r>
                      <a:r>
                        <a:rPr lang="en-US" sz="1600" b="1" u="sng" noProof="0" dirty="0">
                          <a:solidFill>
                            <a:srgbClr val="FFC000"/>
                          </a:solidFill>
                          <a:latin typeface="Arial"/>
                          <a:cs typeface="Arial"/>
                          <a:hlinkClick r:id="rId11">
                            <a:extLst>
                              <a:ext uri="{A12FA001-AC4F-418D-AE19-62706E023703}">
                                <ahyp:hlinkClr xmlns:ahyp="http://schemas.microsoft.com/office/drawing/2018/hyperlinkcolor" val="tx"/>
                              </a:ext>
                            </a:extLst>
                          </a:hlinkClick>
                        </a:rPr>
                        <a:t>research</a:t>
                      </a:r>
                      <a:endParaRPr lang="en-US" sz="1600" b="1" u="sng" noProof="0" dirty="0">
                        <a:solidFill>
                          <a:srgbClr val="FFC000"/>
                        </a:solidFill>
                        <a:latin typeface="Arial"/>
                        <a:cs typeface="Arial"/>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1" noProof="0" dirty="0">
                        <a:solidFill>
                          <a:srgbClr val="D9D9D9"/>
                        </a:solidFill>
                        <a:latin typeface="Arial"/>
                        <a:cs typeface="Arial"/>
                      </a:endParaRPr>
                    </a:p>
                  </a:txBody>
                  <a:tcPr marL="95264" marR="95264" marT="47632" marB="47632">
                    <a:solidFill>
                      <a:srgbClr val="003366"/>
                    </a:solidFill>
                  </a:tcPr>
                </a:tc>
                <a:tc hMerge="1">
                  <a:txBody>
                    <a:bodyPr/>
                    <a:lstStyle/>
                    <a:p>
                      <a:endParaRPr lang="en-US"/>
                    </a:p>
                  </a:txBody>
                  <a:tcPr/>
                </a:tc>
                <a:tc hMerge="1">
                  <a:txBody>
                    <a:bodyPr/>
                    <a:lstStyle/>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1" noProof="0" dirty="0">
                        <a:solidFill>
                          <a:srgbClr val="D9D9D9"/>
                        </a:solidFill>
                        <a:latin typeface="Arial"/>
                        <a:cs typeface="Arial"/>
                      </a:endParaRPr>
                    </a:p>
                  </a:txBody>
                  <a:tcPr marL="95264" marR="95264" marT="47632" marB="47632">
                    <a:solidFill>
                      <a:schemeClr val="accent5">
                        <a:lumMod val="50000"/>
                      </a:schemeClr>
                    </a:solidFill>
                  </a:tcPr>
                </a:tc>
                <a:extLst>
                  <a:ext uri="{0D108BD9-81ED-4DB2-BD59-A6C34878D82A}">
                    <a16:rowId xmlns:a16="http://schemas.microsoft.com/office/drawing/2014/main" val="2448051497"/>
                  </a:ext>
                </a:extLst>
              </a:tr>
              <a:tr h="770816">
                <a:tc gridSpan="3">
                  <a:txBody>
                    <a:bodyPr/>
                    <a:lstStyle/>
                    <a:p>
                      <a:endParaRPr lang="en-US" sz="1300" dirty="0">
                        <a:solidFill>
                          <a:srgbClr val="1F3A4E"/>
                        </a:solidFill>
                      </a:endParaRPr>
                    </a:p>
                  </a:txBody>
                  <a:tcPr marL="95264" marR="95264" marT="47632" marB="47632">
                    <a:blipFill dpi="0" rotWithShape="1">
                      <a:blip r:embed="rId12">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sz="1300" dirty="0">
                        <a:solidFill>
                          <a:srgbClr val="1F3A4E"/>
                        </a:solidFill>
                      </a:endParaRPr>
                    </a:p>
                  </a:txBody>
                  <a:tcPr marL="95264" marR="95264" marT="47632" marB="47632">
                    <a:blipFill dpi="0" rotWithShape="1">
                      <a:blip r:embed="rId12">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0008"/>
                  </a:ext>
                </a:extLst>
              </a:tr>
              <a:tr h="560893">
                <a:tc>
                  <a:txBody>
                    <a:bodyPr/>
                    <a:lstStyle/>
                    <a:p>
                      <a:pPr>
                        <a:lnSpc>
                          <a:spcPct val="100000"/>
                        </a:lnSpc>
                      </a:pPr>
                      <a:r>
                        <a:rPr lang="en-US" sz="1000" dirty="0">
                          <a:solidFill>
                            <a:schemeClr val="bg1">
                              <a:lumMod val="85000"/>
                            </a:schemeClr>
                          </a:solidFill>
                          <a:latin typeface="Arial"/>
                          <a:cs typeface="Arial"/>
                        </a:rPr>
                        <a:t>© 2020</a:t>
                      </a:r>
                      <a:r>
                        <a:rPr lang="en-US" sz="1000" baseline="0" dirty="0">
                          <a:solidFill>
                            <a:schemeClr val="bg1">
                              <a:lumMod val="85000"/>
                            </a:schemeClr>
                          </a:solidFill>
                          <a:latin typeface="Arial"/>
                          <a:cs typeface="Arial"/>
                        </a:rPr>
                        <a:t> </a:t>
                      </a:r>
                      <a:r>
                        <a:rPr lang="en-US" sz="1000" dirty="0" err="1">
                          <a:solidFill>
                            <a:schemeClr val="bg1">
                              <a:lumMod val="85000"/>
                            </a:schemeClr>
                          </a:solidFill>
                          <a:latin typeface="Arial"/>
                          <a:cs typeface="Arial"/>
                        </a:rPr>
                        <a:t>PosterPresentations.com</a:t>
                      </a:r>
                      <a:br>
                        <a:rPr lang="en-US" sz="1000" dirty="0">
                          <a:solidFill>
                            <a:schemeClr val="bg1">
                              <a:lumMod val="85000"/>
                            </a:schemeClr>
                          </a:solidFill>
                          <a:latin typeface="Arial"/>
                          <a:cs typeface="Arial"/>
                        </a:rPr>
                      </a:br>
                      <a:r>
                        <a:rPr lang="en-US" sz="1000" dirty="0">
                          <a:solidFill>
                            <a:schemeClr val="bg1">
                              <a:lumMod val="85000"/>
                            </a:schemeClr>
                          </a:solidFill>
                          <a:latin typeface="Arial"/>
                          <a:cs typeface="Arial"/>
                        </a:rPr>
                        <a:t>2117 Fourth Street ,</a:t>
                      </a:r>
                      <a:r>
                        <a:rPr lang="en-US" sz="1000" baseline="0" dirty="0">
                          <a:solidFill>
                            <a:schemeClr val="bg1">
                              <a:lumMod val="85000"/>
                            </a:schemeClr>
                          </a:solidFill>
                          <a:latin typeface="Arial"/>
                          <a:cs typeface="Arial"/>
                        </a:rPr>
                        <a:t> STE C        </a:t>
                      </a:r>
                    </a:p>
                    <a:p>
                      <a:pPr>
                        <a:lnSpc>
                          <a:spcPct val="100000"/>
                        </a:lnSpc>
                      </a:pPr>
                      <a:r>
                        <a:rPr lang="en-US" sz="1000" baseline="0" dirty="0">
                          <a:solidFill>
                            <a:schemeClr val="bg1">
                              <a:lumMod val="85000"/>
                            </a:schemeClr>
                          </a:solidFill>
                          <a:latin typeface="Arial"/>
                          <a:cs typeface="Arial"/>
                        </a:rPr>
                        <a:t>Berkeley CA 94710 USA</a:t>
                      </a:r>
                      <a:endParaRPr lang="en-US" sz="1000" dirty="0">
                        <a:solidFill>
                          <a:schemeClr val="bg1">
                            <a:lumMod val="85000"/>
                          </a:schemeClr>
                        </a:solidFill>
                        <a:latin typeface="Arial"/>
                        <a:cs typeface="Arial"/>
                      </a:endParaRPr>
                    </a:p>
                  </a:txBody>
                  <a:tcPr marL="106881" marR="53440" marT="70140" marB="2338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300" b="1" dirty="0">
                          <a:solidFill>
                            <a:srgbClr val="D0D0D0"/>
                          </a:solidFill>
                          <a:latin typeface="Arial"/>
                          <a:cs typeface="Arial"/>
                        </a:rPr>
                        <a:t>For poster-making tutorials</a:t>
                      </a:r>
                      <a:r>
                        <a:rPr lang="en-US" sz="13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900" b="1" dirty="0">
                          <a:solidFill>
                            <a:srgbClr val="FFC000"/>
                          </a:solidFill>
                          <a:latin typeface="Arial"/>
                          <a:cs typeface="Arial"/>
                        </a:rPr>
                        <a:t>https://</a:t>
                      </a:r>
                      <a:r>
                        <a:rPr lang="en-US" sz="900" b="1" dirty="0" err="1">
                          <a:solidFill>
                            <a:srgbClr val="FFC000"/>
                          </a:solidFill>
                          <a:latin typeface="Arial"/>
                          <a:cs typeface="Arial"/>
                        </a:rPr>
                        <a:t>www.posterpresentations.com</a:t>
                      </a:r>
                      <a:r>
                        <a:rPr lang="en-US" sz="900" b="1" dirty="0">
                          <a:solidFill>
                            <a:srgbClr val="FFC000"/>
                          </a:solidFill>
                          <a:latin typeface="Arial"/>
                          <a:cs typeface="Arial"/>
                        </a:rPr>
                        <a:t>/</a:t>
                      </a:r>
                      <a:r>
                        <a:rPr lang="en-US" sz="900" b="1" dirty="0" err="1">
                          <a:solidFill>
                            <a:srgbClr val="FFC000"/>
                          </a:solidFill>
                          <a:latin typeface="Arial"/>
                          <a:cs typeface="Arial"/>
                        </a:rPr>
                        <a:t>helpdesk.html</a:t>
                      </a:r>
                      <a:endParaRPr lang="en-US" sz="900" dirty="0">
                        <a:solidFill>
                          <a:schemeClr val="bg1">
                            <a:lumMod val="85000"/>
                          </a:schemeClr>
                        </a:solidFill>
                        <a:latin typeface="Arial"/>
                        <a:cs typeface="Arial"/>
                      </a:endParaRPr>
                    </a:p>
                  </a:txBody>
                  <a:tcPr marL="95264" marR="95264" marT="47632" marB="47632">
                    <a:solidFill>
                      <a:srgbClr val="010101"/>
                    </a:solidFill>
                  </a:tcPr>
                </a:tc>
                <a:tc hMerge="1">
                  <a:txBody>
                    <a:bodyPr/>
                    <a:lstStyle/>
                    <a:p>
                      <a:pPr marL="0" marR="0" indent="0" algn="l" defTabSz="4388900" rtl="0" eaLnBrk="1" fontAlgn="auto" latinLnBrk="0" hangingPunct="1">
                        <a:lnSpc>
                          <a:spcPct val="100000"/>
                        </a:lnSpc>
                        <a:spcBef>
                          <a:spcPts val="0"/>
                        </a:spcBef>
                        <a:spcAft>
                          <a:spcPts val="0"/>
                        </a:spcAft>
                        <a:buClrTx/>
                        <a:buSzTx/>
                        <a:buFontTx/>
                        <a:buNone/>
                        <a:tabLst/>
                        <a:defRPr/>
                      </a:pPr>
                      <a:endParaRPr lang="en-US" sz="900" dirty="0">
                        <a:solidFill>
                          <a:schemeClr val="bg1">
                            <a:lumMod val="85000"/>
                          </a:schemeClr>
                        </a:solidFill>
                        <a:latin typeface="Arial"/>
                        <a:cs typeface="Arial"/>
                      </a:endParaRPr>
                    </a:p>
                  </a:txBody>
                  <a:tcPr marL="95264" marR="95264" marT="47632" marB="47632">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1820689" rtl="0" eaLnBrk="1" latinLnBrk="0" hangingPunct="1">
        <a:spcBef>
          <a:spcPct val="0"/>
        </a:spcBef>
        <a:buNone/>
        <a:defRPr sz="3651" kern="1200">
          <a:solidFill>
            <a:schemeClr val="bg1"/>
          </a:solidFill>
          <a:latin typeface="Trebuchet MS" pitchFamily="34" charset="0"/>
          <a:ea typeface="+mj-ea"/>
          <a:cs typeface="+mj-cs"/>
        </a:defRPr>
      </a:lvl1pPr>
    </p:titleStyle>
    <p:bodyStyle>
      <a:lvl1pPr marL="316108" indent="-316108" algn="l" defTabSz="1820689" rtl="0" eaLnBrk="1" latinLnBrk="0" hangingPunct="1">
        <a:spcBef>
          <a:spcPct val="20000"/>
        </a:spcBef>
        <a:buFont typeface="Arial" pitchFamily="34" charset="0"/>
        <a:buChar char="•"/>
        <a:tabLst/>
        <a:defRPr sz="1992" kern="1200">
          <a:solidFill>
            <a:schemeClr val="tx1"/>
          </a:solidFill>
          <a:latin typeface="+mn-lt"/>
          <a:ea typeface="+mn-ea"/>
          <a:cs typeface="+mn-cs"/>
        </a:defRPr>
      </a:lvl1pPr>
      <a:lvl2pPr marL="316108" indent="-316108" algn="l" defTabSz="1820689" rtl="0" eaLnBrk="1" latinLnBrk="0" hangingPunct="1">
        <a:spcBef>
          <a:spcPct val="20000"/>
        </a:spcBef>
        <a:buFont typeface="Arial" pitchFamily="34" charset="0"/>
        <a:buChar char="–"/>
        <a:tabLst/>
        <a:defRPr sz="1660" kern="1200">
          <a:solidFill>
            <a:schemeClr val="tx1"/>
          </a:solidFill>
          <a:latin typeface="+mn-lt"/>
          <a:ea typeface="+mn-ea"/>
          <a:cs typeface="+mn-cs"/>
        </a:defRPr>
      </a:lvl2pPr>
      <a:lvl3pPr marL="316108" indent="-316108" algn="l" defTabSz="1820689" rtl="0" eaLnBrk="1" latinLnBrk="0" hangingPunct="1">
        <a:spcBef>
          <a:spcPct val="20000"/>
        </a:spcBef>
        <a:buFont typeface="Arial" pitchFamily="34" charset="0"/>
        <a:buChar char="•"/>
        <a:tabLst/>
        <a:defRPr sz="1328" kern="1200">
          <a:solidFill>
            <a:schemeClr val="tx1"/>
          </a:solidFill>
          <a:latin typeface="+mn-lt"/>
          <a:ea typeface="+mn-ea"/>
          <a:cs typeface="+mn-cs"/>
        </a:defRPr>
      </a:lvl3pPr>
      <a:lvl4pPr marL="316108" indent="-316108" algn="l" defTabSz="1820689" rtl="0" eaLnBrk="1" latinLnBrk="0" hangingPunct="1">
        <a:spcBef>
          <a:spcPct val="20000"/>
        </a:spcBef>
        <a:buFont typeface="Arial" pitchFamily="34" charset="0"/>
        <a:buChar char="–"/>
        <a:tabLst/>
        <a:defRPr sz="996" kern="1200">
          <a:solidFill>
            <a:schemeClr val="tx1"/>
          </a:solidFill>
          <a:latin typeface="+mn-lt"/>
          <a:ea typeface="+mn-ea"/>
          <a:cs typeface="+mn-cs"/>
        </a:defRPr>
      </a:lvl4pPr>
      <a:lvl5pPr marL="316108" indent="-316108" algn="l" defTabSz="1820689" rtl="0" eaLnBrk="1" latinLnBrk="0" hangingPunct="1">
        <a:spcBef>
          <a:spcPct val="20000"/>
        </a:spcBef>
        <a:buFont typeface="Arial" pitchFamily="34" charset="0"/>
        <a:buChar char="»"/>
        <a:tabLst/>
        <a:defRPr sz="996" kern="1200">
          <a:solidFill>
            <a:schemeClr val="tx1"/>
          </a:solidFill>
          <a:latin typeface="+mn-lt"/>
          <a:ea typeface="+mn-ea"/>
          <a:cs typeface="+mn-cs"/>
        </a:defRPr>
      </a:lvl5pPr>
      <a:lvl6pPr marL="5006898"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6pPr>
      <a:lvl7pPr marL="591724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7pPr>
      <a:lvl8pPr marL="6827587"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8pPr>
      <a:lvl9pPr marL="773793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9pPr>
    </p:bodyStyle>
    <p:otherStyle>
      <a:defPPr>
        <a:defRPr lang="en-US"/>
      </a:defPPr>
      <a:lvl1pPr marL="0" algn="l" defTabSz="1820689" rtl="0" eaLnBrk="1" latinLnBrk="0" hangingPunct="1">
        <a:defRPr sz="3568" kern="1200">
          <a:solidFill>
            <a:schemeClr val="tx1"/>
          </a:solidFill>
          <a:latin typeface="+mn-lt"/>
          <a:ea typeface="+mn-ea"/>
          <a:cs typeface="+mn-cs"/>
        </a:defRPr>
      </a:lvl1pPr>
      <a:lvl2pPr marL="910346" algn="l" defTabSz="1820689" rtl="0" eaLnBrk="1" latinLnBrk="0" hangingPunct="1">
        <a:defRPr sz="3568" kern="1200">
          <a:solidFill>
            <a:schemeClr val="tx1"/>
          </a:solidFill>
          <a:latin typeface="+mn-lt"/>
          <a:ea typeface="+mn-ea"/>
          <a:cs typeface="+mn-cs"/>
        </a:defRPr>
      </a:lvl2pPr>
      <a:lvl3pPr marL="1820689" algn="l" defTabSz="1820689" rtl="0" eaLnBrk="1" latinLnBrk="0" hangingPunct="1">
        <a:defRPr sz="3568" kern="1200">
          <a:solidFill>
            <a:schemeClr val="tx1"/>
          </a:solidFill>
          <a:latin typeface="+mn-lt"/>
          <a:ea typeface="+mn-ea"/>
          <a:cs typeface="+mn-cs"/>
        </a:defRPr>
      </a:lvl3pPr>
      <a:lvl4pPr marL="2731036" algn="l" defTabSz="1820689" rtl="0" eaLnBrk="1" latinLnBrk="0" hangingPunct="1">
        <a:defRPr sz="3568" kern="1200">
          <a:solidFill>
            <a:schemeClr val="tx1"/>
          </a:solidFill>
          <a:latin typeface="+mn-lt"/>
          <a:ea typeface="+mn-ea"/>
          <a:cs typeface="+mn-cs"/>
        </a:defRPr>
      </a:lvl4pPr>
      <a:lvl5pPr marL="3641380" algn="l" defTabSz="1820689" rtl="0" eaLnBrk="1" latinLnBrk="0" hangingPunct="1">
        <a:defRPr sz="3568" kern="1200">
          <a:solidFill>
            <a:schemeClr val="tx1"/>
          </a:solidFill>
          <a:latin typeface="+mn-lt"/>
          <a:ea typeface="+mn-ea"/>
          <a:cs typeface="+mn-cs"/>
        </a:defRPr>
      </a:lvl5pPr>
      <a:lvl6pPr marL="4551725" algn="l" defTabSz="1820689" rtl="0" eaLnBrk="1" latinLnBrk="0" hangingPunct="1">
        <a:defRPr sz="3568" kern="1200">
          <a:solidFill>
            <a:schemeClr val="tx1"/>
          </a:solidFill>
          <a:latin typeface="+mn-lt"/>
          <a:ea typeface="+mn-ea"/>
          <a:cs typeface="+mn-cs"/>
        </a:defRPr>
      </a:lvl6pPr>
      <a:lvl7pPr marL="5462070" algn="l" defTabSz="1820689" rtl="0" eaLnBrk="1" latinLnBrk="0" hangingPunct="1">
        <a:defRPr sz="3568" kern="1200">
          <a:solidFill>
            <a:schemeClr val="tx1"/>
          </a:solidFill>
          <a:latin typeface="+mn-lt"/>
          <a:ea typeface="+mn-ea"/>
          <a:cs typeface="+mn-cs"/>
        </a:defRPr>
      </a:lvl7pPr>
      <a:lvl8pPr marL="6372415" algn="l" defTabSz="1820689" rtl="0" eaLnBrk="1" latinLnBrk="0" hangingPunct="1">
        <a:defRPr sz="3568" kern="1200">
          <a:solidFill>
            <a:schemeClr val="tx1"/>
          </a:solidFill>
          <a:latin typeface="+mn-lt"/>
          <a:ea typeface="+mn-ea"/>
          <a:cs typeface="+mn-cs"/>
        </a:defRPr>
      </a:lvl8pPr>
      <a:lvl9pPr marL="7282761" algn="l" defTabSz="1820689" rtl="0" eaLnBrk="1" latinLnBrk="0" hangingPunct="1">
        <a:defRPr sz="356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29260800" cy="2400300"/>
          </a:xfrm>
          <a:prstGeom prst="rect">
            <a:avLst/>
          </a:prstGeom>
          <a:solidFill>
            <a:schemeClr val="accent1"/>
          </a:solidFill>
          <a:ln w="9525">
            <a:noFill/>
            <a:miter lim="800000"/>
            <a:headEnd/>
            <a:tailEnd/>
          </a:ln>
          <a:effectLst/>
        </p:spPr>
        <p:txBody>
          <a:bodyPr wrap="none" lIns="37930" tIns="18964" rIns="37930" bIns="18964" anchor="ctr"/>
          <a:lstStyle/>
          <a:p>
            <a:pPr>
              <a:defRPr/>
            </a:pPr>
            <a:endParaRPr lang="en-US" sz="2038" dirty="0"/>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261257" y="2687927"/>
            <a:ext cx="6991242"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38"/>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2407349"/>
            <a:ext cx="292608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12682DA0-9CCF-EF4B-8677-380B0751B423}"/>
              </a:ext>
            </a:extLst>
          </p:cNvPr>
          <p:cNvSpPr/>
          <p:nvPr userDrawn="1"/>
        </p:nvSpPr>
        <p:spPr>
          <a:xfrm>
            <a:off x="7510272" y="2687927"/>
            <a:ext cx="6991242"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38"/>
          </a:p>
        </p:txBody>
      </p:sp>
      <p:sp>
        <p:nvSpPr>
          <p:cNvPr id="17" name="Rounded Rectangle 16">
            <a:extLst>
              <a:ext uri="{FF2B5EF4-FFF2-40B4-BE49-F238E27FC236}">
                <a16:creationId xmlns:a16="http://schemas.microsoft.com/office/drawing/2014/main" id="{D0ACBDFA-3EF8-044B-8D44-7BAE9EFDAB71}"/>
              </a:ext>
            </a:extLst>
          </p:cNvPr>
          <p:cNvSpPr/>
          <p:nvPr userDrawn="1"/>
        </p:nvSpPr>
        <p:spPr>
          <a:xfrm>
            <a:off x="14759287" y="2687927"/>
            <a:ext cx="6991242"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38"/>
          </a:p>
        </p:txBody>
      </p:sp>
      <p:sp>
        <p:nvSpPr>
          <p:cNvPr id="18" name="Rounded Rectangle 17">
            <a:extLst>
              <a:ext uri="{FF2B5EF4-FFF2-40B4-BE49-F238E27FC236}">
                <a16:creationId xmlns:a16="http://schemas.microsoft.com/office/drawing/2014/main" id="{61B1F6FD-800A-7D49-B26F-452110B9E7F4}"/>
              </a:ext>
            </a:extLst>
          </p:cNvPr>
          <p:cNvSpPr/>
          <p:nvPr userDrawn="1"/>
        </p:nvSpPr>
        <p:spPr>
          <a:xfrm>
            <a:off x="22008302" y="2687927"/>
            <a:ext cx="6991242"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38"/>
          </a:p>
        </p:txBody>
      </p:sp>
      <p:sp>
        <p:nvSpPr>
          <p:cNvPr id="11" name="Text Box 14">
            <a:extLst>
              <a:ext uri="{FF2B5EF4-FFF2-40B4-BE49-F238E27FC236}">
                <a16:creationId xmlns:a16="http://schemas.microsoft.com/office/drawing/2014/main" id="{4BDAC735-4497-6B43-9EFD-70285A5B732A}"/>
              </a:ext>
            </a:extLst>
          </p:cNvPr>
          <p:cNvSpPr txBox="1">
            <a:spLocks noChangeArrowheads="1"/>
          </p:cNvSpPr>
          <p:nvPr userDrawn="1"/>
        </p:nvSpPr>
        <p:spPr bwMode="auto">
          <a:xfrm>
            <a:off x="481258" y="16138815"/>
            <a:ext cx="1397001" cy="166783"/>
          </a:xfrm>
          <a:prstGeom prst="rect">
            <a:avLst/>
          </a:prstGeom>
          <a:noFill/>
          <a:ln w="9525">
            <a:noFill/>
            <a:miter lim="800000"/>
            <a:headEnd/>
            <a:tailEnd/>
          </a:ln>
          <a:effectLst/>
        </p:spPr>
        <p:txBody>
          <a:bodyPr wrap="square" lIns="37858" tIns="18926" rIns="37858" bIns="18926">
            <a:spAutoFit/>
          </a:bodyPr>
          <a:lstStyle/>
          <a:p>
            <a:pPr eaLnBrk="0" hangingPunct="0">
              <a:lnSpc>
                <a:spcPct val="65000"/>
              </a:lnSpc>
              <a:spcBef>
                <a:spcPct val="50000"/>
              </a:spcBef>
              <a:defRPr/>
            </a:pPr>
            <a:r>
              <a:rPr lang="en-US" sz="320" b="1" dirty="0">
                <a:solidFill>
                  <a:prstClr val="white">
                    <a:lumMod val="75000"/>
                  </a:prstClr>
                </a:solidFill>
                <a:latin typeface="Arial" charset="0"/>
              </a:rPr>
              <a:t>RESEARCH POSTER PRESENTATION TEMPLATE © 2019</a:t>
            </a:r>
          </a:p>
          <a:p>
            <a:pPr eaLnBrk="0" hangingPunct="0">
              <a:lnSpc>
                <a:spcPct val="65000"/>
              </a:lnSpc>
              <a:spcBef>
                <a:spcPct val="50000"/>
              </a:spcBef>
              <a:defRPr/>
            </a:pPr>
            <a:r>
              <a:rPr lang="en-US" sz="533" b="1" dirty="0">
                <a:solidFill>
                  <a:prstClr val="white">
                    <a:lumMod val="75000"/>
                  </a:prstClr>
                </a:solidFill>
                <a:latin typeface="Arial" charset="0"/>
              </a:rPr>
              <a:t>www.PosterPresentations.com</a:t>
            </a:r>
          </a:p>
        </p:txBody>
      </p:sp>
    </p:spTree>
    <p:extLst>
      <p:ext uri="{BB962C8B-B14F-4D97-AF65-F5344CB8AC3E}">
        <p14:creationId xmlns:p14="http://schemas.microsoft.com/office/powerpoint/2010/main" val="91241736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1820689" rtl="0" eaLnBrk="1" latinLnBrk="0" hangingPunct="1">
        <a:spcBef>
          <a:spcPct val="0"/>
        </a:spcBef>
        <a:buNone/>
        <a:defRPr sz="3651" kern="1200">
          <a:solidFill>
            <a:schemeClr val="bg1"/>
          </a:solidFill>
          <a:latin typeface="Trebuchet MS" pitchFamily="34" charset="0"/>
          <a:ea typeface="+mj-ea"/>
          <a:cs typeface="+mj-cs"/>
        </a:defRPr>
      </a:lvl1pPr>
    </p:titleStyle>
    <p:bodyStyle>
      <a:lvl1pPr marL="316108" indent="-316108" algn="l" defTabSz="1820689" rtl="0" eaLnBrk="1" latinLnBrk="0" hangingPunct="1">
        <a:spcBef>
          <a:spcPct val="20000"/>
        </a:spcBef>
        <a:buFont typeface="Arial" pitchFamily="34" charset="0"/>
        <a:buChar char="•"/>
        <a:tabLst/>
        <a:defRPr sz="1992" kern="1200">
          <a:solidFill>
            <a:schemeClr val="tx1"/>
          </a:solidFill>
          <a:latin typeface="+mn-lt"/>
          <a:ea typeface="+mn-ea"/>
          <a:cs typeface="+mn-cs"/>
        </a:defRPr>
      </a:lvl1pPr>
      <a:lvl2pPr marL="316108" indent="-316108" algn="l" defTabSz="1820689" rtl="0" eaLnBrk="1" latinLnBrk="0" hangingPunct="1">
        <a:spcBef>
          <a:spcPct val="20000"/>
        </a:spcBef>
        <a:buFont typeface="Arial" pitchFamily="34" charset="0"/>
        <a:buChar char="–"/>
        <a:tabLst/>
        <a:defRPr sz="1660" kern="1200">
          <a:solidFill>
            <a:schemeClr val="tx1"/>
          </a:solidFill>
          <a:latin typeface="+mn-lt"/>
          <a:ea typeface="+mn-ea"/>
          <a:cs typeface="+mn-cs"/>
        </a:defRPr>
      </a:lvl2pPr>
      <a:lvl3pPr marL="316108" indent="-316108" algn="l" defTabSz="1820689" rtl="0" eaLnBrk="1" latinLnBrk="0" hangingPunct="1">
        <a:spcBef>
          <a:spcPct val="20000"/>
        </a:spcBef>
        <a:buFont typeface="Arial" pitchFamily="34" charset="0"/>
        <a:buChar char="•"/>
        <a:tabLst/>
        <a:defRPr sz="1328" kern="1200">
          <a:solidFill>
            <a:schemeClr val="tx1"/>
          </a:solidFill>
          <a:latin typeface="+mn-lt"/>
          <a:ea typeface="+mn-ea"/>
          <a:cs typeface="+mn-cs"/>
        </a:defRPr>
      </a:lvl3pPr>
      <a:lvl4pPr marL="316108" indent="-316108" algn="l" defTabSz="1820689" rtl="0" eaLnBrk="1" latinLnBrk="0" hangingPunct="1">
        <a:spcBef>
          <a:spcPct val="20000"/>
        </a:spcBef>
        <a:buFont typeface="Arial" pitchFamily="34" charset="0"/>
        <a:buChar char="–"/>
        <a:tabLst/>
        <a:defRPr sz="996" kern="1200">
          <a:solidFill>
            <a:schemeClr val="tx1"/>
          </a:solidFill>
          <a:latin typeface="+mn-lt"/>
          <a:ea typeface="+mn-ea"/>
          <a:cs typeface="+mn-cs"/>
        </a:defRPr>
      </a:lvl4pPr>
      <a:lvl5pPr marL="316108" indent="-316108" algn="l" defTabSz="1820689" rtl="0" eaLnBrk="1" latinLnBrk="0" hangingPunct="1">
        <a:spcBef>
          <a:spcPct val="20000"/>
        </a:spcBef>
        <a:buFont typeface="Arial" pitchFamily="34" charset="0"/>
        <a:buChar char="»"/>
        <a:tabLst/>
        <a:defRPr sz="996" kern="1200">
          <a:solidFill>
            <a:schemeClr val="tx1"/>
          </a:solidFill>
          <a:latin typeface="+mn-lt"/>
          <a:ea typeface="+mn-ea"/>
          <a:cs typeface="+mn-cs"/>
        </a:defRPr>
      </a:lvl5pPr>
      <a:lvl6pPr marL="5006898"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6pPr>
      <a:lvl7pPr marL="591724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7pPr>
      <a:lvl8pPr marL="6827587"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8pPr>
      <a:lvl9pPr marL="773793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9pPr>
    </p:bodyStyle>
    <p:otherStyle>
      <a:defPPr>
        <a:defRPr lang="en-US"/>
      </a:defPPr>
      <a:lvl1pPr marL="0" algn="l" defTabSz="1820689" rtl="0" eaLnBrk="1" latinLnBrk="0" hangingPunct="1">
        <a:defRPr sz="3568" kern="1200">
          <a:solidFill>
            <a:schemeClr val="tx1"/>
          </a:solidFill>
          <a:latin typeface="+mn-lt"/>
          <a:ea typeface="+mn-ea"/>
          <a:cs typeface="+mn-cs"/>
        </a:defRPr>
      </a:lvl1pPr>
      <a:lvl2pPr marL="910346" algn="l" defTabSz="1820689" rtl="0" eaLnBrk="1" latinLnBrk="0" hangingPunct="1">
        <a:defRPr sz="3568" kern="1200">
          <a:solidFill>
            <a:schemeClr val="tx1"/>
          </a:solidFill>
          <a:latin typeface="+mn-lt"/>
          <a:ea typeface="+mn-ea"/>
          <a:cs typeface="+mn-cs"/>
        </a:defRPr>
      </a:lvl2pPr>
      <a:lvl3pPr marL="1820689" algn="l" defTabSz="1820689" rtl="0" eaLnBrk="1" latinLnBrk="0" hangingPunct="1">
        <a:defRPr sz="3568" kern="1200">
          <a:solidFill>
            <a:schemeClr val="tx1"/>
          </a:solidFill>
          <a:latin typeface="+mn-lt"/>
          <a:ea typeface="+mn-ea"/>
          <a:cs typeface="+mn-cs"/>
        </a:defRPr>
      </a:lvl3pPr>
      <a:lvl4pPr marL="2731036" algn="l" defTabSz="1820689" rtl="0" eaLnBrk="1" latinLnBrk="0" hangingPunct="1">
        <a:defRPr sz="3568" kern="1200">
          <a:solidFill>
            <a:schemeClr val="tx1"/>
          </a:solidFill>
          <a:latin typeface="+mn-lt"/>
          <a:ea typeface="+mn-ea"/>
          <a:cs typeface="+mn-cs"/>
        </a:defRPr>
      </a:lvl4pPr>
      <a:lvl5pPr marL="3641380" algn="l" defTabSz="1820689" rtl="0" eaLnBrk="1" latinLnBrk="0" hangingPunct="1">
        <a:defRPr sz="3568" kern="1200">
          <a:solidFill>
            <a:schemeClr val="tx1"/>
          </a:solidFill>
          <a:latin typeface="+mn-lt"/>
          <a:ea typeface="+mn-ea"/>
          <a:cs typeface="+mn-cs"/>
        </a:defRPr>
      </a:lvl5pPr>
      <a:lvl6pPr marL="4551725" algn="l" defTabSz="1820689" rtl="0" eaLnBrk="1" latinLnBrk="0" hangingPunct="1">
        <a:defRPr sz="3568" kern="1200">
          <a:solidFill>
            <a:schemeClr val="tx1"/>
          </a:solidFill>
          <a:latin typeface="+mn-lt"/>
          <a:ea typeface="+mn-ea"/>
          <a:cs typeface="+mn-cs"/>
        </a:defRPr>
      </a:lvl6pPr>
      <a:lvl7pPr marL="5462070" algn="l" defTabSz="1820689" rtl="0" eaLnBrk="1" latinLnBrk="0" hangingPunct="1">
        <a:defRPr sz="3568" kern="1200">
          <a:solidFill>
            <a:schemeClr val="tx1"/>
          </a:solidFill>
          <a:latin typeface="+mn-lt"/>
          <a:ea typeface="+mn-ea"/>
          <a:cs typeface="+mn-cs"/>
        </a:defRPr>
      </a:lvl7pPr>
      <a:lvl8pPr marL="6372415" algn="l" defTabSz="1820689" rtl="0" eaLnBrk="1" latinLnBrk="0" hangingPunct="1">
        <a:defRPr sz="3568" kern="1200">
          <a:solidFill>
            <a:schemeClr val="tx1"/>
          </a:solidFill>
          <a:latin typeface="+mn-lt"/>
          <a:ea typeface="+mn-ea"/>
          <a:cs typeface="+mn-cs"/>
        </a:defRPr>
      </a:lvl8pPr>
      <a:lvl9pPr marL="7282761" algn="l" defTabSz="1820689" rtl="0" eaLnBrk="1" latinLnBrk="0" hangingPunct="1">
        <a:defRPr sz="35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4A239E-B22C-1842-A351-AAD053BC4BFB}"/>
              </a:ext>
            </a:extLst>
          </p:cNvPr>
          <p:cNvSpPr>
            <a:spLocks noGrp="1"/>
          </p:cNvSpPr>
          <p:nvPr>
            <p:ph type="body" sz="quarter" idx="12"/>
          </p:nvPr>
        </p:nvSpPr>
        <p:spPr/>
        <p:txBody>
          <a:bodyPr/>
          <a:lstStyle/>
          <a:p>
            <a:r>
              <a:rPr lang="en-US" dirty="0">
                <a:latin typeface="Times New Roman" panose="02020603050405020304" pitchFamily="18" charset="0"/>
                <a:cs typeface="Times New Roman" panose="02020603050405020304" pitchFamily="18" charset="0"/>
              </a:rPr>
              <a:t>New York City Sale Price Prediction</a:t>
            </a:r>
          </a:p>
        </p:txBody>
      </p:sp>
      <p:sp>
        <p:nvSpPr>
          <p:cNvPr id="3" name="Text Placeholder 2">
            <a:extLst>
              <a:ext uri="{FF2B5EF4-FFF2-40B4-BE49-F238E27FC236}">
                <a16:creationId xmlns:a16="http://schemas.microsoft.com/office/drawing/2014/main" id="{4D569B39-B7A3-4242-8E26-E1CD4EFE4109}"/>
              </a:ext>
            </a:extLst>
          </p:cNvPr>
          <p:cNvSpPr>
            <a:spLocks noGrp="1"/>
          </p:cNvSpPr>
          <p:nvPr>
            <p:ph type="body" sz="quarter" idx="11"/>
          </p:nvPr>
        </p:nvSpPr>
        <p:spPr/>
        <p:txBody>
          <a:bodyPr/>
          <a:lstStyle/>
          <a:p>
            <a:r>
              <a:rPr lang="en-US" dirty="0">
                <a:latin typeface="Times New Roman" panose="02020603050405020304" pitchFamily="18" charset="0"/>
                <a:cs typeface="Times New Roman" panose="02020603050405020304" pitchFamily="18" charset="0"/>
              </a:rPr>
              <a:t>Sunita Inderjit</a:t>
            </a:r>
          </a:p>
        </p:txBody>
      </p:sp>
      <p:sp>
        <p:nvSpPr>
          <p:cNvPr id="4" name="Text Placeholder 3">
            <a:extLst>
              <a:ext uri="{FF2B5EF4-FFF2-40B4-BE49-F238E27FC236}">
                <a16:creationId xmlns:a16="http://schemas.microsoft.com/office/drawing/2014/main" id="{E03E6707-5D4E-0D43-87D1-F019DCCBE63E}"/>
              </a:ext>
            </a:extLst>
          </p:cNvPr>
          <p:cNvSpPr>
            <a:spLocks noGrp="1"/>
          </p:cNvSpPr>
          <p:nvPr>
            <p:ph type="body" sz="quarter" idx="10"/>
          </p:nvPr>
        </p:nvSpPr>
        <p:spPr/>
        <p:txBody>
          <a:bodyPr/>
          <a:lstStyle/>
          <a:p>
            <a:r>
              <a:rPr lang="en-US" dirty="0">
                <a:latin typeface="Times New Roman" panose="02020603050405020304" pitchFamily="18" charset="0"/>
                <a:cs typeface="Times New Roman" panose="02020603050405020304" pitchFamily="18" charset="0"/>
              </a:rPr>
              <a:t>Seidenberg School of Computer Science &amp; Information Systems</a:t>
            </a:r>
          </a:p>
        </p:txBody>
      </p:sp>
      <p:sp>
        <p:nvSpPr>
          <p:cNvPr id="5" name="Text Placeholder 4">
            <a:extLst>
              <a:ext uri="{FF2B5EF4-FFF2-40B4-BE49-F238E27FC236}">
                <a16:creationId xmlns:a16="http://schemas.microsoft.com/office/drawing/2014/main" id="{EC65508B-E84C-8B47-A9F0-E059B86D2CA3}"/>
              </a:ext>
            </a:extLst>
          </p:cNvPr>
          <p:cNvSpPr>
            <a:spLocks noGrp="1"/>
          </p:cNvSpPr>
          <p:nvPr>
            <p:ph type="body" sz="quarter" idx="15"/>
          </p:nvPr>
        </p:nvSpPr>
        <p:spPr>
          <a:xfrm>
            <a:off x="531564" y="2912963"/>
            <a:ext cx="6322978" cy="387798"/>
          </a:xfrm>
          <a:solidFill>
            <a:schemeClr val="accent1">
              <a:lumMod val="20000"/>
              <a:lumOff val="80000"/>
              <a:alpha val="47255"/>
            </a:schemeClr>
          </a:solidFill>
          <a:ln>
            <a:solidFill>
              <a:schemeClr val="bg2">
                <a:lumMod val="75000"/>
              </a:schemeClr>
            </a:solidFill>
          </a:ln>
          <a:effectLst>
            <a:outerShdw blurRad="50800" dist="38100" dir="2700000" algn="tl" rotWithShape="0">
              <a:prstClr val="black">
                <a:alpha val="40000"/>
              </a:prstClr>
            </a:outerShdw>
          </a:effectLst>
        </p:spPr>
        <p:txBody>
          <a:bodyPr/>
          <a:lstStyle/>
          <a:p>
            <a:r>
              <a:rPr lang="en-US" dirty="0"/>
              <a:t>INTRODUCTION</a:t>
            </a:r>
          </a:p>
        </p:txBody>
      </p:sp>
      <p:sp>
        <p:nvSpPr>
          <p:cNvPr id="6" name="Text Placeholder 5">
            <a:extLst>
              <a:ext uri="{FF2B5EF4-FFF2-40B4-BE49-F238E27FC236}">
                <a16:creationId xmlns:a16="http://schemas.microsoft.com/office/drawing/2014/main" id="{6E167009-CA09-F24A-857E-809C91FF5F62}"/>
              </a:ext>
            </a:extLst>
          </p:cNvPr>
          <p:cNvSpPr>
            <a:spLocks noGrp="1"/>
          </p:cNvSpPr>
          <p:nvPr>
            <p:ph type="body" sz="quarter" idx="16"/>
          </p:nvPr>
        </p:nvSpPr>
        <p:spPr>
          <a:xfrm>
            <a:off x="378938" y="3488444"/>
            <a:ext cx="6706762" cy="4062651"/>
          </a:xfrm>
        </p:spPr>
        <p:txBody>
          <a:bodyPr/>
          <a:lstStyle/>
          <a:p>
            <a:pPr algn="just"/>
            <a:r>
              <a:rPr lang="en-US" sz="1800" spc="61" dirty="0">
                <a:solidFill>
                  <a:schemeClr val="bg1">
                    <a:lumMod val="50000"/>
                  </a:schemeClr>
                </a:solidFill>
                <a:latin typeface="Times New Roman" panose="02020603050405020304" pitchFamily="18" charset="0"/>
                <a:cs typeface="Times New Roman" panose="02020603050405020304" pitchFamily="18" charset="0"/>
              </a:rPr>
              <a:t>New York City, known for its dynamic real estate market, incorporates diverse neighborhoods, each with unique characteristics and market trends. The city's property landscape has been a subject of interest for investors, homeowners, and foreigners alike. This project uses Machine Learning and Deep Learning techniques to analyze the Neighborhood Sales summary data for Manhattan, Brooklyn, and Queens from 2009 to 2022. By analyzing the trends and patterns in this data, the goal is to provide valuable insights into the real estate dynamics of these boroughs, helping in better decision-making for various stakeholders and policy makers</a:t>
            </a:r>
            <a:endParaRPr lang="en-US" sz="18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1DE1117A-985C-5A4A-9769-1A0EA1137D07}"/>
              </a:ext>
            </a:extLst>
          </p:cNvPr>
          <p:cNvSpPr>
            <a:spLocks noGrp="1"/>
          </p:cNvSpPr>
          <p:nvPr>
            <p:ph type="body" sz="quarter" idx="23"/>
          </p:nvPr>
        </p:nvSpPr>
        <p:spPr>
          <a:xfrm>
            <a:off x="359547" y="8220880"/>
            <a:ext cx="6526480" cy="2755241"/>
          </a:xfrm>
        </p:spPr>
        <p:txBody>
          <a:bodyPr/>
          <a:lstStyle/>
          <a:p>
            <a:pPr algn="just"/>
            <a:r>
              <a:rPr lang="en-US" sz="1800" spc="63" dirty="0">
                <a:solidFill>
                  <a:schemeClr val="bg1">
                    <a:lumMod val="50000"/>
                  </a:schemeClr>
                </a:solidFill>
                <a:latin typeface="Times New Roman" panose="02020603050405020304" pitchFamily="18" charset="0"/>
                <a:cs typeface="Times New Roman" panose="02020603050405020304" pitchFamily="18" charset="0"/>
              </a:rPr>
              <a:t>The project aims to analyze historical real estate sales data from 2009 to 2022 in Manhattan, Brooklyn, and Queens. By identifying patterns, trends, and key factors such as ( square footage, building class, property age neighborhood, </a:t>
            </a:r>
            <a:r>
              <a:rPr lang="en-US" sz="1800" spc="63" dirty="0" err="1">
                <a:solidFill>
                  <a:schemeClr val="bg1">
                    <a:lumMod val="50000"/>
                  </a:schemeClr>
                </a:solidFill>
                <a:latin typeface="Times New Roman" panose="02020603050405020304" pitchFamily="18" charset="0"/>
                <a:cs typeface="Times New Roman" panose="02020603050405020304" pitchFamily="18" charset="0"/>
              </a:rPr>
              <a:t>etc</a:t>
            </a:r>
            <a:r>
              <a:rPr lang="en-US" sz="1800" spc="63" dirty="0">
                <a:solidFill>
                  <a:schemeClr val="bg1">
                    <a:lumMod val="50000"/>
                  </a:schemeClr>
                </a:solidFill>
                <a:latin typeface="Times New Roman" panose="02020603050405020304" pitchFamily="18" charset="0"/>
                <a:cs typeface="Times New Roman" panose="02020603050405020304" pitchFamily="18" charset="0"/>
              </a:rPr>
              <a:t>) influencing neighborhood sales in the complex New York City real estate market</a:t>
            </a:r>
            <a:endParaRPr lang="en-US" sz="1800" dirty="0">
              <a:solidFill>
                <a:schemeClr val="bg1">
                  <a:lumMod val="50000"/>
                </a:schemeClr>
              </a:solidFill>
              <a:latin typeface="Times New Roman" panose="02020603050405020304" pitchFamily="18" charset="0"/>
              <a:cs typeface="Times New Roman" panose="02020603050405020304" pitchFamily="18" charset="0"/>
            </a:endParaRPr>
          </a:p>
          <a:p>
            <a:endParaRPr lang="en-US" dirty="0"/>
          </a:p>
        </p:txBody>
      </p:sp>
      <p:sp>
        <p:nvSpPr>
          <p:cNvPr id="10" name="Text Placeholder 9">
            <a:extLst>
              <a:ext uri="{FF2B5EF4-FFF2-40B4-BE49-F238E27FC236}">
                <a16:creationId xmlns:a16="http://schemas.microsoft.com/office/drawing/2014/main" id="{9CE75800-E5B8-6744-8CCD-05CB1D7B210F}"/>
              </a:ext>
            </a:extLst>
          </p:cNvPr>
          <p:cNvSpPr>
            <a:spLocks noGrp="1"/>
          </p:cNvSpPr>
          <p:nvPr>
            <p:ph type="body" sz="quarter" idx="24"/>
          </p:nvPr>
        </p:nvSpPr>
        <p:spPr>
          <a:xfrm>
            <a:off x="7724639" y="3342720"/>
            <a:ext cx="6399924" cy="2462213"/>
          </a:xfrm>
        </p:spPr>
        <p:txBody>
          <a:bodyPr/>
          <a:lstStyle/>
          <a:p>
            <a:pPr algn="just">
              <a:spcBef>
                <a:spcPts val="0"/>
              </a:spcBef>
            </a:pPr>
            <a:r>
              <a:rPr lang="en-US" sz="2000" b="1" dirty="0">
                <a:solidFill>
                  <a:schemeClr val="bg1">
                    <a:lumMod val="50000"/>
                  </a:schemeClr>
                </a:solidFill>
                <a:effectLst/>
                <a:latin typeface="Times New Roman" panose="02020603050405020304" pitchFamily="18" charset="0"/>
                <a:ea typeface="SimSun" panose="02010600030101010101" pitchFamily="2" charset="-122"/>
                <a:cs typeface="Times New Roman" panose="02020603050405020304" pitchFamily="18" charset="0"/>
              </a:rPr>
              <a:t>Performed advanced data preprocessing: </a:t>
            </a:r>
            <a:r>
              <a:rPr lang="en-US" sz="1800" dirty="0">
                <a:solidFill>
                  <a:schemeClr val="bg1">
                    <a:lumMod val="50000"/>
                  </a:schemeClr>
                </a:solidFill>
                <a:effectLst/>
                <a:latin typeface="Times New Roman" panose="02020603050405020304" pitchFamily="18" charset="0"/>
                <a:ea typeface="SimSun" panose="02010600030101010101" pitchFamily="2" charset="-122"/>
                <a:cs typeface="Times New Roman" panose="02020603050405020304" pitchFamily="18" charset="0"/>
              </a:rPr>
              <a:t>Implement a rigorous data preprocessing pipeline to clean, standardize, and normalize the data. This includes dealing with missing values, outliers, and inconsistent entries to prepare data for accurate machine-learning modeling.</a:t>
            </a:r>
          </a:p>
          <a:p>
            <a:pPr marL="0" marR="0" indent="0" algn="just">
              <a:spcBef>
                <a:spcPts val="0"/>
              </a:spcBef>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Text Placeholder 13">
            <a:extLst>
              <a:ext uri="{FF2B5EF4-FFF2-40B4-BE49-F238E27FC236}">
                <a16:creationId xmlns:a16="http://schemas.microsoft.com/office/drawing/2014/main" id="{EB409217-6830-A84B-BEED-C309A44817B8}"/>
              </a:ext>
            </a:extLst>
          </p:cNvPr>
          <p:cNvSpPr>
            <a:spLocks noGrp="1"/>
          </p:cNvSpPr>
          <p:nvPr>
            <p:ph type="body" sz="quarter" idx="26"/>
          </p:nvPr>
        </p:nvSpPr>
        <p:spPr>
          <a:xfrm>
            <a:off x="22034051" y="3338380"/>
            <a:ext cx="6959003" cy="3242039"/>
          </a:xfrm>
        </p:spPr>
        <p:txBody>
          <a:bodyPr/>
          <a:lstStyle/>
          <a:p>
            <a:pPr algn="just"/>
            <a:r>
              <a:rPr lang="en-US" sz="1800" dirty="0">
                <a:solidFill>
                  <a:schemeClr val="bg1">
                    <a:lumMod val="50000"/>
                  </a:schemeClr>
                </a:solidFill>
                <a:effectLst/>
                <a:latin typeface="Times New Roman" panose="02020603050405020304" pitchFamily="18" charset="0"/>
                <a:ea typeface="Times New Roman" panose="02020603050405020304" pitchFamily="18" charset="0"/>
              </a:rPr>
              <a:t>This analysis provides a comprehensive overview of the NYC real estate market, specifically focusing on predicting sale prices for one to three family residential units in Manhattan, Brooklyn, and Queens from 2009 to 2022. The </a:t>
            </a:r>
            <a:r>
              <a:rPr lang="en-US" sz="1800" dirty="0" err="1">
                <a:solidFill>
                  <a:schemeClr val="bg1">
                    <a:lumMod val="50000"/>
                  </a:schemeClr>
                </a:solidFill>
                <a:effectLst/>
                <a:latin typeface="Times New Roman" panose="02020603050405020304" pitchFamily="18" charset="0"/>
                <a:ea typeface="Times New Roman" panose="02020603050405020304" pitchFamily="18" charset="0"/>
              </a:rPr>
              <a:t>XGBoost</a:t>
            </a:r>
            <a:r>
              <a:rPr lang="en-US" sz="1800" dirty="0">
                <a:solidFill>
                  <a:schemeClr val="bg1">
                    <a:lumMod val="50000"/>
                  </a:schemeClr>
                </a:solidFill>
                <a:effectLst/>
                <a:latin typeface="Times New Roman" panose="02020603050405020304" pitchFamily="18" charset="0"/>
                <a:ea typeface="Times New Roman" panose="02020603050405020304" pitchFamily="18" charset="0"/>
              </a:rPr>
              <a:t> model, with tuned hyperparameters, demonstrated the best performance in predicting sale prices, with an MSE of 0.06 and an R-squared value of 0.84. The findings highlight the importance of considering various factors, such as borough, neighborhood, and property type, when assessing sale prices..</a:t>
            </a:r>
          </a:p>
          <a:p>
            <a:endParaRPr lang="en-US" dirty="0"/>
          </a:p>
        </p:txBody>
      </p:sp>
      <p:sp>
        <p:nvSpPr>
          <p:cNvPr id="16" name="Text Placeholder 15">
            <a:extLst>
              <a:ext uri="{FF2B5EF4-FFF2-40B4-BE49-F238E27FC236}">
                <a16:creationId xmlns:a16="http://schemas.microsoft.com/office/drawing/2014/main" id="{5FC2B422-A94D-AE40-A27C-71D078397471}"/>
              </a:ext>
            </a:extLst>
          </p:cNvPr>
          <p:cNvSpPr>
            <a:spLocks noGrp="1"/>
          </p:cNvSpPr>
          <p:nvPr>
            <p:ph type="body" sz="quarter" idx="27"/>
          </p:nvPr>
        </p:nvSpPr>
        <p:spPr>
          <a:xfrm>
            <a:off x="22355586" y="12484111"/>
            <a:ext cx="6405960" cy="2445843"/>
          </a:xfrm>
        </p:spPr>
        <p:txBody>
          <a:bodyPr/>
          <a:lstStyle/>
          <a:p>
            <a:pPr algn="just"/>
            <a:endParaRPr lang="en-US" sz="1600" spc="84" dirty="0">
              <a:solidFill>
                <a:schemeClr val="bg1">
                  <a:lumMod val="50000"/>
                </a:schemeClr>
              </a:solidFill>
              <a:latin typeface="Montserrat Semi-Bold"/>
            </a:endParaRPr>
          </a:p>
          <a:p>
            <a:pPr algn="just"/>
            <a:r>
              <a:rPr lang="en-US" sz="1600" spc="84" dirty="0">
                <a:solidFill>
                  <a:schemeClr val="bg1">
                    <a:lumMod val="50000"/>
                  </a:schemeClr>
                </a:solidFill>
                <a:latin typeface="Montserrat Semi-Bold"/>
              </a:rPr>
              <a:t>Annualized sales update, </a:t>
            </a:r>
            <a:r>
              <a:rPr lang="en-US" sz="1600" spc="84" dirty="0" err="1">
                <a:solidFill>
                  <a:schemeClr val="bg1">
                    <a:lumMod val="50000"/>
                  </a:schemeClr>
                </a:solidFill>
                <a:latin typeface="Montserrat Semi-Bold"/>
              </a:rPr>
              <a:t>www.Nyc.Gov</a:t>
            </a:r>
            <a:r>
              <a:rPr lang="en-US" sz="1600" spc="84" dirty="0">
                <a:solidFill>
                  <a:schemeClr val="bg1">
                    <a:lumMod val="50000"/>
                  </a:schemeClr>
                </a:solidFill>
                <a:latin typeface="Montserrat Semi-Bold"/>
              </a:rPr>
              <a:t>/site/finance/property/property-annualized-sales-</a:t>
            </a:r>
            <a:r>
              <a:rPr lang="en-US" sz="1600" spc="84" dirty="0" err="1">
                <a:solidFill>
                  <a:schemeClr val="bg1">
                    <a:lumMod val="50000"/>
                  </a:schemeClr>
                </a:solidFill>
                <a:latin typeface="Montserrat Semi-Bold"/>
              </a:rPr>
              <a:t>update.Page</a:t>
            </a:r>
            <a:r>
              <a:rPr lang="en-US" sz="1600" spc="84" dirty="0">
                <a:solidFill>
                  <a:schemeClr val="bg1">
                    <a:lumMod val="50000"/>
                  </a:schemeClr>
                </a:solidFill>
                <a:latin typeface="Montserrat Semi-Bold"/>
              </a:rPr>
              <a:t>. Accessed 7 mar. 2024. </a:t>
            </a:r>
          </a:p>
          <a:p>
            <a:pPr algn="just"/>
            <a:r>
              <a:rPr lang="en-US" sz="1600" spc="84" dirty="0">
                <a:solidFill>
                  <a:schemeClr val="bg1">
                    <a:lumMod val="50000"/>
                  </a:schemeClr>
                </a:solidFill>
                <a:latin typeface="Montserrat Semi-Bold"/>
              </a:rPr>
              <a:t>Google scholar was utilized for the retrieval of academic articles and resources relevant to the research. Available at: https://</a:t>
            </a:r>
            <a:r>
              <a:rPr lang="en-US" sz="1600" spc="84" dirty="0" err="1">
                <a:solidFill>
                  <a:schemeClr val="bg1">
                    <a:lumMod val="50000"/>
                  </a:schemeClr>
                </a:solidFill>
                <a:latin typeface="Montserrat Semi-Bold"/>
              </a:rPr>
              <a:t>scholar.Google.Com</a:t>
            </a:r>
            <a:r>
              <a:rPr lang="en-US" sz="1600" spc="84" dirty="0">
                <a:solidFill>
                  <a:schemeClr val="bg1">
                    <a:lumMod val="50000"/>
                  </a:schemeClr>
                </a:solidFill>
                <a:latin typeface="Montserrat Semi-Bold"/>
              </a:rPr>
              <a:t>. [Accessed: 10 </a:t>
            </a:r>
            <a:r>
              <a:rPr lang="en-US" sz="1600" spc="84" dirty="0" err="1">
                <a:solidFill>
                  <a:schemeClr val="bg1">
                    <a:lumMod val="50000"/>
                  </a:schemeClr>
                </a:solidFill>
                <a:latin typeface="Montserrat Semi-Bold"/>
              </a:rPr>
              <a:t>feb.</a:t>
            </a:r>
            <a:r>
              <a:rPr lang="en-US" sz="1600" spc="84" dirty="0">
                <a:solidFill>
                  <a:schemeClr val="bg1">
                    <a:lumMod val="50000"/>
                  </a:schemeClr>
                </a:solidFill>
                <a:latin typeface="Montserrat Semi-Bold"/>
              </a:rPr>
              <a:t> 2024].”</a:t>
            </a:r>
          </a:p>
          <a:p>
            <a:pPr algn="just"/>
            <a:r>
              <a:rPr lang="en-US" sz="1600" spc="84" dirty="0">
                <a:solidFill>
                  <a:schemeClr val="bg1">
                    <a:lumMod val="50000"/>
                  </a:schemeClr>
                </a:solidFill>
                <a:latin typeface="Montserrat Semi-Bold"/>
              </a:rPr>
              <a:t>"</a:t>
            </a:r>
            <a:r>
              <a:rPr lang="en-US" sz="1600" spc="84" dirty="0" err="1">
                <a:solidFill>
                  <a:schemeClr val="bg1">
                    <a:lumMod val="50000"/>
                  </a:schemeClr>
                </a:solidFill>
                <a:latin typeface="Montserrat Semi-Bold"/>
              </a:rPr>
              <a:t>Academia.Edu</a:t>
            </a:r>
            <a:r>
              <a:rPr lang="en-US" sz="1600" spc="84" dirty="0">
                <a:solidFill>
                  <a:schemeClr val="bg1">
                    <a:lumMod val="50000"/>
                  </a:schemeClr>
                </a:solidFill>
                <a:latin typeface="Montserrat Semi-Bold"/>
              </a:rPr>
              <a:t>. (N.D.). Retrieved [accessed 10 </a:t>
            </a:r>
            <a:r>
              <a:rPr lang="en-US" sz="1600" spc="84" dirty="0" err="1">
                <a:solidFill>
                  <a:schemeClr val="bg1">
                    <a:lumMod val="50000"/>
                  </a:schemeClr>
                </a:solidFill>
                <a:latin typeface="Montserrat Semi-Bold"/>
              </a:rPr>
              <a:t>feb</a:t>
            </a:r>
            <a:r>
              <a:rPr lang="en-US" sz="1600" spc="84" dirty="0">
                <a:solidFill>
                  <a:schemeClr val="bg1">
                    <a:lumMod val="50000"/>
                  </a:schemeClr>
                </a:solidFill>
                <a:latin typeface="Montserrat Semi-Bold"/>
              </a:rPr>
              <a:t>, 2024], from</a:t>
            </a:r>
          </a:p>
          <a:p>
            <a:pPr algn="just"/>
            <a:r>
              <a:rPr lang="en-US" sz="1600" spc="84" dirty="0" err="1">
                <a:solidFill>
                  <a:schemeClr val="bg1">
                    <a:lumMod val="50000"/>
                  </a:schemeClr>
                </a:solidFill>
                <a:latin typeface="Montserrat Semi-Bold"/>
              </a:rPr>
              <a:t>Data.Gov</a:t>
            </a:r>
            <a:r>
              <a:rPr lang="en-US" sz="1600" spc="84" dirty="0">
                <a:solidFill>
                  <a:schemeClr val="bg1">
                    <a:lumMod val="50000"/>
                  </a:schemeClr>
                </a:solidFill>
                <a:latin typeface="Montserrat Semi-Bold"/>
              </a:rPr>
              <a:t>. (N.D.). Retrieved [access 1 march 2024], from https://</a:t>
            </a:r>
            <a:r>
              <a:rPr lang="en-US" sz="1600" spc="84" dirty="0" err="1">
                <a:solidFill>
                  <a:schemeClr val="bg1">
                    <a:lumMod val="50000"/>
                  </a:schemeClr>
                </a:solidFill>
                <a:latin typeface="Montserrat Semi-Bold"/>
              </a:rPr>
              <a:t>data.Gov</a:t>
            </a:r>
            <a:r>
              <a:rPr lang="en-US" sz="1600" spc="84" dirty="0">
                <a:solidFill>
                  <a:schemeClr val="bg1">
                    <a:lumMod val="50000"/>
                  </a:schemeClr>
                </a:solidFill>
                <a:latin typeface="Montserrat Semi-Bold"/>
              </a:rPr>
              <a:t>/"</a:t>
            </a:r>
          </a:p>
          <a:p>
            <a:endParaRPr lang="en-US" sz="2000" spc="84" dirty="0">
              <a:solidFill>
                <a:srgbClr val="000000"/>
              </a:solidFill>
              <a:latin typeface="Montserrat Semi-Bold"/>
            </a:endParaRPr>
          </a:p>
          <a:p>
            <a:endParaRPr lang="en-US" dirty="0"/>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10" y="284146"/>
            <a:ext cx="3056896" cy="1445069"/>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82094" y="230266"/>
            <a:ext cx="3056896" cy="1445069"/>
          </a:xfrm>
          <a:prstGeom prst="rect">
            <a:avLst/>
          </a:prstGeom>
        </p:spPr>
      </p:pic>
      <p:sp>
        <p:nvSpPr>
          <p:cNvPr id="23" name="TextBox 22">
            <a:extLst>
              <a:ext uri="{FF2B5EF4-FFF2-40B4-BE49-F238E27FC236}">
                <a16:creationId xmlns:a16="http://schemas.microsoft.com/office/drawing/2014/main" id="{EBC90F3A-0D26-60DA-DF4F-568BE67CC358}"/>
              </a:ext>
            </a:extLst>
          </p:cNvPr>
          <p:cNvSpPr txBox="1"/>
          <p:nvPr/>
        </p:nvSpPr>
        <p:spPr>
          <a:xfrm>
            <a:off x="499254" y="11423495"/>
            <a:ext cx="6322978" cy="2031325"/>
          </a:xfrm>
          <a:prstGeom prst="rect">
            <a:avLst/>
          </a:prstGeom>
          <a:noFill/>
        </p:spPr>
        <p:txBody>
          <a:bodyPr wrap="square">
            <a:spAutoFit/>
          </a:bodyPr>
          <a:lstStyle/>
          <a:p>
            <a:pPr algn="just"/>
            <a:r>
              <a:rPr lang="en-US" sz="1800" dirty="0">
                <a:solidFill>
                  <a:schemeClr val="bg1">
                    <a:lumMod val="50000"/>
                  </a:schemeClr>
                </a:solidFill>
                <a:effectLst/>
                <a:latin typeface="Times New Roman" panose="02020603050405020304" pitchFamily="18" charset="0"/>
                <a:ea typeface="Aptos" panose="020B0004020202020204" pitchFamily="34" charset="0"/>
              </a:rPr>
              <a:t>13 years of data was used  for this project, Total of 36 datasets were combine to form one comprehensive dataset.  The original dataset consisted of all real estate sales which includes commercial, residential and deed transfer transactions. For my analysis, I only focus on one to three family residential units within the three boroughs Manhattan, Brooklyn and Queens. Dataset contains 218,126 row and  17 columns.</a:t>
            </a:r>
            <a:endParaRPr lang="en-US" sz="18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5" name="Picture 24" descr="A square root of a mathematical equation&#10;&#10;Description automatically generated">
            <a:extLst>
              <a:ext uri="{FF2B5EF4-FFF2-40B4-BE49-F238E27FC236}">
                <a16:creationId xmlns:a16="http://schemas.microsoft.com/office/drawing/2014/main" id="{98C0871E-F50A-9A0A-0DBC-7673C53C4B2A}"/>
              </a:ext>
            </a:extLst>
          </p:cNvPr>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15535468" y="5316978"/>
            <a:ext cx="5586139" cy="923330"/>
          </a:xfrm>
          <a:prstGeom prst="rect">
            <a:avLst/>
          </a:prstGeom>
          <a:effectLst>
            <a:outerShdw blurRad="50800" dist="38100" dir="2700000" algn="tl" rotWithShape="0">
              <a:prstClr val="black">
                <a:alpha val="40000"/>
              </a:prstClr>
            </a:outerShdw>
          </a:effectLst>
        </p:spPr>
      </p:pic>
      <p:sp>
        <p:nvSpPr>
          <p:cNvPr id="27" name="TextBox 26">
            <a:extLst>
              <a:ext uri="{FF2B5EF4-FFF2-40B4-BE49-F238E27FC236}">
                <a16:creationId xmlns:a16="http://schemas.microsoft.com/office/drawing/2014/main" id="{3EE4E64B-B2D7-340E-7394-CE7BF9A09845}"/>
              </a:ext>
            </a:extLst>
          </p:cNvPr>
          <p:cNvSpPr txBox="1"/>
          <p:nvPr/>
        </p:nvSpPr>
        <p:spPr>
          <a:xfrm>
            <a:off x="15662895" y="6580260"/>
            <a:ext cx="5447061" cy="923330"/>
          </a:xfrm>
          <a:prstGeom prst="rect">
            <a:avLst/>
          </a:prstGeom>
          <a:noFill/>
        </p:spPr>
        <p:txBody>
          <a:bodyPr wrap="square">
            <a:spAutoFit/>
          </a:bodyPr>
          <a:lstStyle/>
          <a:p>
            <a:pPr marL="0" marR="0" indent="0" algn="just">
              <a:spcBef>
                <a:spcPts val="0"/>
              </a:spcBef>
              <a:spcAft>
                <a:spcPts val="0"/>
              </a:spcAft>
            </a:pPr>
            <a:r>
              <a:rPr lang="en-US" sz="1800" b="1" dirty="0">
                <a:solidFill>
                  <a:schemeClr val="bg1">
                    <a:lumMod val="50000"/>
                  </a:schemeClr>
                </a:solidFill>
                <a:effectLst/>
                <a:latin typeface="Times New Roman" panose="02020603050405020304" pitchFamily="18" charset="0"/>
                <a:ea typeface="SimSun" panose="02010600030101010101" pitchFamily="2" charset="-122"/>
                <a:cs typeface="Times New Roman" panose="02020603050405020304" pitchFamily="18" charset="0"/>
              </a:rPr>
              <a:t>Evaluation and validation framework</a:t>
            </a:r>
            <a:endParaRPr lang="en-US" sz="1800" dirty="0">
              <a:solidFill>
                <a:schemeClr val="bg1">
                  <a:lumMod val="5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pPr>
            <a:r>
              <a:rPr lang="en-US" sz="1800" dirty="0">
                <a:solidFill>
                  <a:schemeClr val="bg1">
                    <a:lumMod val="50000"/>
                  </a:schemeClr>
                </a:solidFill>
                <a:effectLst/>
                <a:latin typeface="Times New Roman" panose="02020603050405020304" pitchFamily="18" charset="0"/>
                <a:ea typeface="SimSun" panose="02010600030101010101" pitchFamily="2" charset="-122"/>
                <a:cs typeface="Times New Roman" panose="02020603050405020304" pitchFamily="18" charset="0"/>
              </a:rPr>
              <a:t>Mean Absolute Error (MAE), Root Mean Squared Error (RMSE),  R-squared (R²):</a:t>
            </a:r>
            <a:endParaRPr lang="en-US" sz="1800" dirty="0">
              <a:solidFill>
                <a:schemeClr val="bg1">
                  <a:lumMod val="50000"/>
                </a:schemeClr>
              </a:solidFill>
            </a:endParaRPr>
          </a:p>
        </p:txBody>
      </p:sp>
      <p:pic>
        <p:nvPicPr>
          <p:cNvPr id="29" name="Picture 28" descr="A whiteboard with a graph and a chart&#10;&#10;Description automatically generated">
            <a:extLst>
              <a:ext uri="{FF2B5EF4-FFF2-40B4-BE49-F238E27FC236}">
                <a16:creationId xmlns:a16="http://schemas.microsoft.com/office/drawing/2014/main" id="{2142CCED-4AAF-919B-0031-C120030FA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830" y="9478416"/>
            <a:ext cx="5960200" cy="2369371"/>
          </a:xfrm>
          <a:prstGeom prst="rect">
            <a:avLst/>
          </a:prstGeom>
          <a:effectLst>
            <a:glow>
              <a:schemeClr val="accent1"/>
            </a:glow>
            <a:softEdge rad="295946"/>
          </a:effectLst>
        </p:spPr>
      </p:pic>
      <p:pic>
        <p:nvPicPr>
          <p:cNvPr id="30" name="Picture 29" descr="A graph of a diagram&#10;&#10;Description automatically generated with medium confidence">
            <a:extLst>
              <a:ext uri="{FF2B5EF4-FFF2-40B4-BE49-F238E27FC236}">
                <a16:creationId xmlns:a16="http://schemas.microsoft.com/office/drawing/2014/main" id="{CC10C932-9050-F181-5C37-9214A3DE6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4873" y="13330480"/>
            <a:ext cx="5614035" cy="2369370"/>
          </a:xfrm>
          <a:prstGeom prst="rect">
            <a:avLst/>
          </a:prstGeom>
          <a:effectLst>
            <a:glow rad="127000">
              <a:schemeClr val="bg1">
                <a:lumMod val="85000"/>
              </a:schemeClr>
            </a:glow>
            <a:softEdge rad="0"/>
          </a:effectLst>
          <a:scene3d>
            <a:camera prst="orthographicFront"/>
            <a:lightRig rig="threePt" dir="t"/>
          </a:scene3d>
        </p:spPr>
      </p:pic>
      <p:sp>
        <p:nvSpPr>
          <p:cNvPr id="32" name="TextBox 31">
            <a:extLst>
              <a:ext uri="{FF2B5EF4-FFF2-40B4-BE49-F238E27FC236}">
                <a16:creationId xmlns:a16="http://schemas.microsoft.com/office/drawing/2014/main" id="{FAA4E11A-0D9D-1939-973E-8AFA67CFAEB3}"/>
              </a:ext>
            </a:extLst>
          </p:cNvPr>
          <p:cNvSpPr txBox="1"/>
          <p:nvPr/>
        </p:nvSpPr>
        <p:spPr>
          <a:xfrm>
            <a:off x="15366521" y="3600530"/>
            <a:ext cx="5991812" cy="1754326"/>
          </a:xfrm>
          <a:prstGeom prst="rect">
            <a:avLst/>
          </a:prstGeom>
          <a:noFill/>
        </p:spPr>
        <p:txBody>
          <a:bodyPr wrap="square">
            <a:spAutoFit/>
          </a:bodyPr>
          <a:lstStyle/>
          <a:p>
            <a:pPr algn="just"/>
            <a:r>
              <a:rPr lang="en-US" sz="1800" dirty="0">
                <a:solidFill>
                  <a:schemeClr val="bg1">
                    <a:lumMod val="50000"/>
                  </a:schemeClr>
                </a:solidFill>
                <a:effectLst/>
                <a:latin typeface="Times New Roman" panose="02020603050405020304" pitchFamily="18" charset="0"/>
                <a:ea typeface="Aptos" panose="020B0004020202020204" pitchFamily="34" charset="0"/>
                <a:cs typeface="Times New Roman" panose="02020603050405020304" pitchFamily="18" charset="0"/>
              </a:rPr>
              <a:t>Different regression techniques were employed  linear regression, decision tree, random forest, and </a:t>
            </a:r>
            <a:r>
              <a:rPr lang="en-US" sz="1800" dirty="0" err="1">
                <a:solidFill>
                  <a:schemeClr val="bg1">
                    <a:lumMod val="50000"/>
                  </a:schemeClr>
                </a:solidFill>
                <a:effectLst/>
                <a:latin typeface="Times New Roman" panose="02020603050405020304" pitchFamily="18" charset="0"/>
                <a:ea typeface="Aptos" panose="020B0004020202020204" pitchFamily="34" charset="0"/>
                <a:cs typeface="Times New Roman" panose="02020603050405020304" pitchFamily="18" charset="0"/>
              </a:rPr>
              <a:t>XGBoost</a:t>
            </a:r>
            <a:r>
              <a:rPr lang="en-US" sz="1800" dirty="0">
                <a:solidFill>
                  <a:schemeClr val="bg1">
                    <a:lumMod val="50000"/>
                  </a:schemeClr>
                </a:solidFill>
                <a:latin typeface="Times New Roman" panose="02020603050405020304" pitchFamily="18" charset="0"/>
                <a:ea typeface="Aptos" panose="020B0004020202020204" pitchFamily="34" charset="0"/>
                <a:cs typeface="Times New Roman" panose="02020603050405020304" pitchFamily="18" charset="0"/>
              </a:rPr>
              <a:t> </a:t>
            </a:r>
            <a:r>
              <a:rPr lang="en-US" sz="1800" dirty="0">
                <a:solidFill>
                  <a:schemeClr val="bg1">
                    <a:lumMod val="50000"/>
                  </a:schemeClr>
                </a:solidFill>
                <a:effectLst/>
                <a:latin typeface="Times New Roman" panose="02020603050405020304" pitchFamily="18" charset="0"/>
                <a:ea typeface="Aptos" panose="020B0004020202020204" pitchFamily="34" charset="0"/>
                <a:cs typeface="Times New Roman" panose="02020603050405020304" pitchFamily="18" charset="0"/>
              </a:rPr>
              <a:t>to build predictive models for NYC sale prices. Performance metrics such as Mean Squared Error (MSE), which measures the average squared difference between the predicted and actual sale prices</a:t>
            </a:r>
            <a:endParaRPr lang="en-US" sz="18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33" name="Picture 32" descr="A comparison of a bar graph&#10;&#10;Description automatically generated">
            <a:extLst>
              <a:ext uri="{FF2B5EF4-FFF2-40B4-BE49-F238E27FC236}">
                <a16:creationId xmlns:a16="http://schemas.microsoft.com/office/drawing/2014/main" id="{E52A7C80-A4B0-F307-809C-F3D96473D318}"/>
              </a:ext>
            </a:extLst>
          </p:cNvPr>
          <p:cNvPicPr>
            <a:picLocks noChangeAspect="1"/>
          </p:cNvPicPr>
          <p:nvPr/>
        </p:nvPicPr>
        <p:blipFill>
          <a:blip r:embed="rId6">
            <a:alphaModFix/>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64258" y="7777704"/>
            <a:ext cx="5311613" cy="1968497"/>
          </a:xfrm>
          <a:prstGeom prst="rect">
            <a:avLst/>
          </a:prstGeom>
          <a:effectLst>
            <a:glow rad="63500">
              <a:schemeClr val="bg1">
                <a:lumMod val="85000"/>
                <a:alpha val="40000"/>
              </a:schemeClr>
            </a:glow>
            <a:outerShdw blurRad="50800" dist="38100" dir="2700000" algn="tl" rotWithShape="0">
              <a:prstClr val="black">
                <a:alpha val="40000"/>
              </a:prstClr>
            </a:outerShdw>
          </a:effectLst>
        </p:spPr>
      </p:pic>
      <p:pic>
        <p:nvPicPr>
          <p:cNvPr id="34" name="Picture 33" descr="A comparison of blue and red graphs&#10;&#10;Description automatically generated with medium confidence">
            <a:extLst>
              <a:ext uri="{FF2B5EF4-FFF2-40B4-BE49-F238E27FC236}">
                <a16:creationId xmlns:a16="http://schemas.microsoft.com/office/drawing/2014/main" id="{715E4B73-3E23-9B25-A0FB-8443C093834E}"/>
              </a:ext>
            </a:extLst>
          </p:cNvPr>
          <p:cNvPicPr>
            <a:picLocks noChangeAspect="1"/>
          </p:cNvPicPr>
          <p:nvPr/>
        </p:nvPicPr>
        <p:blipFill>
          <a:blip r:embed="rId7">
            <a:alphaModFix amt="81000"/>
            <a:extLst>
              <a:ext uri="{BEBA8EAE-BF5A-486C-A8C5-ECC9F3942E4B}">
                <a14:imgProps xmlns:a14="http://schemas.microsoft.com/office/drawing/2010/main">
                  <a14:imgLayer r:embed="rId8">
                    <a14:imgEffect>
                      <a14:colorTemperature colorTemp="6834"/>
                    </a14:imgEffect>
                    <a14:imgEffect>
                      <a14:saturation sat="227000"/>
                    </a14:imgEffect>
                  </a14:imgLayer>
                </a14:imgProps>
              </a:ext>
              <a:ext uri="{28A0092B-C50C-407E-A947-70E740481C1C}">
                <a14:useLocalDpi xmlns:a14="http://schemas.microsoft.com/office/drawing/2010/main" val="0"/>
              </a:ext>
            </a:extLst>
          </a:blip>
          <a:stretch>
            <a:fillRect/>
          </a:stretch>
        </p:blipFill>
        <p:spPr>
          <a:xfrm>
            <a:off x="22441309" y="6556699"/>
            <a:ext cx="6144485" cy="3017812"/>
          </a:xfrm>
          <a:prstGeom prst="rect">
            <a:avLst/>
          </a:prstGeom>
          <a:effectLst>
            <a:glow rad="127000">
              <a:schemeClr val="bg1">
                <a:lumMod val="95000"/>
              </a:schemeClr>
            </a:glow>
            <a:outerShdw dist="50800" dir="5400000" algn="ctr" rotWithShape="0">
              <a:schemeClr val="bg1">
                <a:alpha val="92993"/>
              </a:schemeClr>
            </a:outerShdw>
          </a:effectLst>
        </p:spPr>
      </p:pic>
      <p:pic>
        <p:nvPicPr>
          <p:cNvPr id="37" name="Picture 36" descr="A screenshot of a computer&#10;&#10;Description automatically generated">
            <a:extLst>
              <a:ext uri="{FF2B5EF4-FFF2-40B4-BE49-F238E27FC236}">
                <a16:creationId xmlns:a16="http://schemas.microsoft.com/office/drawing/2014/main" id="{70197E1A-A9B9-E064-6CCB-086FD1DA6C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903" y="13755375"/>
            <a:ext cx="6018299" cy="1944475"/>
          </a:xfrm>
          <a:prstGeom prst="rect">
            <a:avLst/>
          </a:prstGeom>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9FAB50EC-2990-D4CC-B02F-E0F900087DC0}"/>
              </a:ext>
            </a:extLst>
          </p:cNvPr>
          <p:cNvSpPr txBox="1"/>
          <p:nvPr/>
        </p:nvSpPr>
        <p:spPr>
          <a:xfrm>
            <a:off x="7871791" y="8165520"/>
            <a:ext cx="6252772" cy="1200329"/>
          </a:xfrm>
          <a:prstGeom prst="rect">
            <a:avLst/>
          </a:prstGeom>
          <a:noFill/>
        </p:spPr>
        <p:txBody>
          <a:bodyPr wrap="square">
            <a:spAutoFit/>
          </a:bodyPr>
          <a:lstStyle/>
          <a:p>
            <a:pPr marR="0" algn="just">
              <a:spcBef>
                <a:spcPts val="0"/>
              </a:spcBef>
              <a:spcAft>
                <a:spcPts val="0"/>
              </a:spcAft>
            </a:pPr>
            <a:r>
              <a:rPr lang="en-US" sz="1800" b="1" dirty="0">
                <a:solidFill>
                  <a:schemeClr val="bg1">
                    <a:lumMod val="50000"/>
                  </a:schemeClr>
                </a:solidFill>
                <a:effectLst/>
                <a:latin typeface="Times New Roman" panose="02020603050405020304" pitchFamily="18" charset="0"/>
                <a:ea typeface="SimSun" panose="02010600030101010101" pitchFamily="2" charset="-122"/>
              </a:rPr>
              <a:t>Feature Engineering and Selection:</a:t>
            </a:r>
            <a:r>
              <a:rPr lang="en-US" sz="1800" dirty="0">
                <a:solidFill>
                  <a:schemeClr val="bg1">
                    <a:lumMod val="50000"/>
                  </a:schemeClr>
                </a:solidFill>
                <a:effectLst/>
                <a:latin typeface="Times New Roman" panose="02020603050405020304" pitchFamily="18" charset="0"/>
                <a:ea typeface="SimSun" panose="02010600030101010101" pitchFamily="2" charset="-122"/>
              </a:rPr>
              <a:t> Carried out extensive feature engineering to create new predictive variables and perform feature selection to identify the most significant predictors of real estate prices.</a:t>
            </a:r>
            <a:endParaRPr lang="en-US" sz="2000" dirty="0">
              <a:solidFill>
                <a:schemeClr val="bg1">
                  <a:lumMod val="50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7" name="Text Placeholder 4">
            <a:extLst>
              <a:ext uri="{FF2B5EF4-FFF2-40B4-BE49-F238E27FC236}">
                <a16:creationId xmlns:a16="http://schemas.microsoft.com/office/drawing/2014/main" id="{E0A80206-A440-66F3-885E-D7197A34FE56}"/>
              </a:ext>
            </a:extLst>
          </p:cNvPr>
          <p:cNvSpPr txBox="1">
            <a:spLocks/>
          </p:cNvSpPr>
          <p:nvPr/>
        </p:nvSpPr>
        <p:spPr>
          <a:xfrm>
            <a:off x="488518" y="7677807"/>
            <a:ext cx="6467775" cy="387798"/>
          </a:xfrm>
          <a:prstGeom prst="rect">
            <a:avLst/>
          </a:prstGeom>
          <a:solidFill>
            <a:schemeClr val="accent1">
              <a:lumMod val="20000"/>
              <a:lumOff val="80000"/>
              <a:alpha val="47255"/>
            </a:schemeClr>
          </a:solidFill>
          <a:ln>
            <a:solidFill>
              <a:schemeClr val="bg2">
                <a:lumMod val="75000"/>
              </a:schemeClr>
            </a:solidFill>
          </a:ln>
          <a:effectLst>
            <a:outerShdw blurRad="50800" dist="38100" dir="2700000" algn="tl" rotWithShape="0">
              <a:prstClr val="black">
                <a:alpha val="40000"/>
              </a:prstClr>
            </a:outerShdw>
          </a:effectLst>
        </p:spPr>
        <p:txBody>
          <a:bodyPr wrap="square">
            <a:spAutoFit/>
          </a:bodyPr>
          <a:lstStyle>
            <a:lvl1pPr marL="0" indent="0" algn="ctr" defTabSz="1820689" rtl="0" eaLnBrk="1" latinLnBrk="0" hangingPunct="1">
              <a:spcBef>
                <a:spcPct val="20000"/>
              </a:spcBef>
              <a:buFont typeface="Arial" pitchFamily="34" charset="0"/>
              <a:buNone/>
              <a:tabLst/>
              <a:defRPr lang="en-US" sz="1920" b="1" kern="1200" dirty="0">
                <a:solidFill>
                  <a:schemeClr val="accent1">
                    <a:lumMod val="50000"/>
                  </a:schemeClr>
                </a:solidFill>
                <a:latin typeface="+mj-lt"/>
                <a:ea typeface="+mn-ea"/>
                <a:cs typeface="+mn-cs"/>
              </a:defRPr>
            </a:lvl1pPr>
            <a:lvl2pPr marL="316108" indent="-316108" algn="l" defTabSz="1820689" rtl="0" eaLnBrk="1" latinLnBrk="0" hangingPunct="1">
              <a:spcBef>
                <a:spcPct val="20000"/>
              </a:spcBef>
              <a:buFont typeface="Arial" pitchFamily="34" charset="0"/>
              <a:buChar char="–"/>
              <a:tabLst/>
              <a:defRPr lang="en-US" sz="3413" kern="1200" smtClean="0">
                <a:solidFill>
                  <a:schemeClr val="tx1"/>
                </a:solidFill>
                <a:latin typeface="+mn-lt"/>
                <a:ea typeface="+mn-ea"/>
                <a:cs typeface="+mn-cs"/>
              </a:defRPr>
            </a:lvl2pPr>
            <a:lvl3pPr marL="316108" indent="-316108" algn="l" defTabSz="1820689" rtl="0" eaLnBrk="1" latinLnBrk="0" hangingPunct="1">
              <a:spcBef>
                <a:spcPct val="20000"/>
              </a:spcBef>
              <a:buFont typeface="Arial" pitchFamily="34" charset="0"/>
              <a:buChar char="•"/>
              <a:tabLst/>
              <a:defRPr lang="en-US" sz="2133" kern="1200" smtClean="0">
                <a:solidFill>
                  <a:schemeClr val="tx1"/>
                </a:solidFill>
                <a:latin typeface="+mn-lt"/>
                <a:ea typeface="+mn-ea"/>
                <a:cs typeface="+mn-cs"/>
              </a:defRPr>
            </a:lvl3pPr>
            <a:lvl4pPr marL="316108" indent="-316108" algn="l" defTabSz="1820689" rtl="0" eaLnBrk="1" latinLnBrk="0" hangingPunct="1">
              <a:spcBef>
                <a:spcPct val="20000"/>
              </a:spcBef>
              <a:buFont typeface="Arial" pitchFamily="34" charset="0"/>
              <a:buChar char="–"/>
              <a:tabLst/>
              <a:defRPr lang="en-US" sz="1707" kern="1200" smtClean="0">
                <a:solidFill>
                  <a:schemeClr val="tx1"/>
                </a:solidFill>
                <a:latin typeface="+mn-lt"/>
                <a:ea typeface="+mn-ea"/>
                <a:cs typeface="+mn-cs"/>
              </a:defRPr>
            </a:lvl4pPr>
            <a:lvl5pPr marL="316108" indent="-316108" algn="l" defTabSz="1820689" rtl="0" eaLnBrk="1" latinLnBrk="0" hangingPunct="1">
              <a:spcBef>
                <a:spcPct val="20000"/>
              </a:spcBef>
              <a:buFont typeface="Arial" pitchFamily="34" charset="0"/>
              <a:buChar char="»"/>
              <a:tabLst/>
              <a:defRPr lang="en-US" sz="1707" kern="1200">
                <a:solidFill>
                  <a:schemeClr val="tx1"/>
                </a:solidFill>
                <a:latin typeface="+mn-lt"/>
                <a:ea typeface="+mn-ea"/>
                <a:cs typeface="+mn-cs"/>
              </a:defRPr>
            </a:lvl5pPr>
            <a:lvl6pPr marL="5006898"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6pPr>
            <a:lvl7pPr marL="591724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7pPr>
            <a:lvl8pPr marL="6827587"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8pPr>
            <a:lvl9pPr marL="773793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9pPr>
          </a:lstStyle>
          <a:p>
            <a:r>
              <a:rPr lang="en-US" dirty="0"/>
              <a:t>BACKGROUND</a:t>
            </a:r>
          </a:p>
        </p:txBody>
      </p:sp>
      <p:sp>
        <p:nvSpPr>
          <p:cNvPr id="24" name="Text Placeholder 4">
            <a:extLst>
              <a:ext uri="{FF2B5EF4-FFF2-40B4-BE49-F238E27FC236}">
                <a16:creationId xmlns:a16="http://schemas.microsoft.com/office/drawing/2014/main" id="{6E382729-ECF9-E151-04E6-6554DDE8D1C1}"/>
              </a:ext>
            </a:extLst>
          </p:cNvPr>
          <p:cNvSpPr txBox="1">
            <a:spLocks/>
          </p:cNvSpPr>
          <p:nvPr/>
        </p:nvSpPr>
        <p:spPr>
          <a:xfrm>
            <a:off x="448378" y="10699579"/>
            <a:ext cx="6424730" cy="387798"/>
          </a:xfrm>
          <a:prstGeom prst="rect">
            <a:avLst/>
          </a:prstGeom>
          <a:solidFill>
            <a:schemeClr val="accent1">
              <a:lumMod val="20000"/>
              <a:lumOff val="80000"/>
              <a:alpha val="47255"/>
            </a:schemeClr>
          </a:solidFill>
          <a:ln>
            <a:solidFill>
              <a:schemeClr val="bg2">
                <a:lumMod val="75000"/>
              </a:schemeClr>
            </a:solidFill>
          </a:ln>
          <a:effectLst>
            <a:outerShdw blurRad="50800" dist="38100" dir="2700000" algn="tl" rotWithShape="0">
              <a:prstClr val="black">
                <a:alpha val="40000"/>
              </a:prstClr>
            </a:outerShdw>
          </a:effectLst>
        </p:spPr>
        <p:txBody>
          <a:bodyPr wrap="square">
            <a:spAutoFit/>
          </a:bodyPr>
          <a:lstStyle>
            <a:lvl1pPr marL="0" indent="0" algn="ctr" defTabSz="1820689" rtl="0" eaLnBrk="1" latinLnBrk="0" hangingPunct="1">
              <a:spcBef>
                <a:spcPct val="20000"/>
              </a:spcBef>
              <a:buFont typeface="Arial" pitchFamily="34" charset="0"/>
              <a:buNone/>
              <a:tabLst/>
              <a:defRPr lang="en-US" sz="1920" b="1" kern="1200" dirty="0">
                <a:solidFill>
                  <a:schemeClr val="accent1">
                    <a:lumMod val="50000"/>
                  </a:schemeClr>
                </a:solidFill>
                <a:latin typeface="+mj-lt"/>
                <a:ea typeface="+mn-ea"/>
                <a:cs typeface="+mn-cs"/>
              </a:defRPr>
            </a:lvl1pPr>
            <a:lvl2pPr marL="316108" indent="-316108" algn="l" defTabSz="1820689" rtl="0" eaLnBrk="1" latinLnBrk="0" hangingPunct="1">
              <a:spcBef>
                <a:spcPct val="20000"/>
              </a:spcBef>
              <a:buFont typeface="Arial" pitchFamily="34" charset="0"/>
              <a:buChar char="–"/>
              <a:tabLst/>
              <a:defRPr lang="en-US" sz="3413" kern="1200" smtClean="0">
                <a:solidFill>
                  <a:schemeClr val="tx1"/>
                </a:solidFill>
                <a:latin typeface="+mn-lt"/>
                <a:ea typeface="+mn-ea"/>
                <a:cs typeface="+mn-cs"/>
              </a:defRPr>
            </a:lvl2pPr>
            <a:lvl3pPr marL="316108" indent="-316108" algn="l" defTabSz="1820689" rtl="0" eaLnBrk="1" latinLnBrk="0" hangingPunct="1">
              <a:spcBef>
                <a:spcPct val="20000"/>
              </a:spcBef>
              <a:buFont typeface="Arial" pitchFamily="34" charset="0"/>
              <a:buChar char="•"/>
              <a:tabLst/>
              <a:defRPr lang="en-US" sz="2133" kern="1200" smtClean="0">
                <a:solidFill>
                  <a:schemeClr val="tx1"/>
                </a:solidFill>
                <a:latin typeface="+mn-lt"/>
                <a:ea typeface="+mn-ea"/>
                <a:cs typeface="+mn-cs"/>
              </a:defRPr>
            </a:lvl3pPr>
            <a:lvl4pPr marL="316108" indent="-316108" algn="l" defTabSz="1820689" rtl="0" eaLnBrk="1" latinLnBrk="0" hangingPunct="1">
              <a:spcBef>
                <a:spcPct val="20000"/>
              </a:spcBef>
              <a:buFont typeface="Arial" pitchFamily="34" charset="0"/>
              <a:buChar char="–"/>
              <a:tabLst/>
              <a:defRPr lang="en-US" sz="1707" kern="1200" smtClean="0">
                <a:solidFill>
                  <a:schemeClr val="tx1"/>
                </a:solidFill>
                <a:latin typeface="+mn-lt"/>
                <a:ea typeface="+mn-ea"/>
                <a:cs typeface="+mn-cs"/>
              </a:defRPr>
            </a:lvl4pPr>
            <a:lvl5pPr marL="316108" indent="-316108" algn="l" defTabSz="1820689" rtl="0" eaLnBrk="1" latinLnBrk="0" hangingPunct="1">
              <a:spcBef>
                <a:spcPct val="20000"/>
              </a:spcBef>
              <a:buFont typeface="Arial" pitchFamily="34" charset="0"/>
              <a:buChar char="»"/>
              <a:tabLst/>
              <a:defRPr lang="en-US" sz="1707" kern="1200">
                <a:solidFill>
                  <a:schemeClr val="tx1"/>
                </a:solidFill>
                <a:latin typeface="+mn-lt"/>
                <a:ea typeface="+mn-ea"/>
                <a:cs typeface="+mn-cs"/>
              </a:defRPr>
            </a:lvl5pPr>
            <a:lvl6pPr marL="5006898"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6pPr>
            <a:lvl7pPr marL="591724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7pPr>
            <a:lvl8pPr marL="6827587"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8pPr>
            <a:lvl9pPr marL="773793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9pPr>
          </a:lstStyle>
          <a:p>
            <a:r>
              <a:rPr lang="en-US" dirty="0"/>
              <a:t>DATASET</a:t>
            </a:r>
          </a:p>
        </p:txBody>
      </p:sp>
      <p:sp>
        <p:nvSpPr>
          <p:cNvPr id="26" name="Text Placeholder 4">
            <a:extLst>
              <a:ext uri="{FF2B5EF4-FFF2-40B4-BE49-F238E27FC236}">
                <a16:creationId xmlns:a16="http://schemas.microsoft.com/office/drawing/2014/main" id="{8623C474-1793-27F6-C60A-25477E2A2C2F}"/>
              </a:ext>
            </a:extLst>
          </p:cNvPr>
          <p:cNvSpPr txBox="1">
            <a:spLocks/>
          </p:cNvSpPr>
          <p:nvPr/>
        </p:nvSpPr>
        <p:spPr>
          <a:xfrm>
            <a:off x="7724638" y="2912963"/>
            <a:ext cx="6399925" cy="387798"/>
          </a:xfrm>
          <a:prstGeom prst="rect">
            <a:avLst/>
          </a:prstGeom>
          <a:solidFill>
            <a:schemeClr val="accent1">
              <a:lumMod val="20000"/>
              <a:lumOff val="80000"/>
              <a:alpha val="47255"/>
            </a:schemeClr>
          </a:solidFill>
          <a:ln>
            <a:solidFill>
              <a:schemeClr val="bg2">
                <a:lumMod val="75000"/>
              </a:schemeClr>
            </a:solidFill>
          </a:ln>
          <a:effectLst>
            <a:outerShdw blurRad="50800" dist="38100" dir="2700000" algn="tl" rotWithShape="0">
              <a:prstClr val="black">
                <a:alpha val="40000"/>
              </a:prstClr>
            </a:outerShdw>
          </a:effectLst>
        </p:spPr>
        <p:txBody>
          <a:bodyPr wrap="square">
            <a:spAutoFit/>
          </a:bodyPr>
          <a:lstStyle>
            <a:lvl1pPr marL="0" indent="0" algn="ctr" defTabSz="1820689" rtl="0" eaLnBrk="1" latinLnBrk="0" hangingPunct="1">
              <a:spcBef>
                <a:spcPct val="20000"/>
              </a:spcBef>
              <a:buFont typeface="Arial" pitchFamily="34" charset="0"/>
              <a:buNone/>
              <a:tabLst/>
              <a:defRPr lang="en-US" sz="1920" b="1" kern="1200" dirty="0">
                <a:solidFill>
                  <a:schemeClr val="accent1">
                    <a:lumMod val="50000"/>
                  </a:schemeClr>
                </a:solidFill>
                <a:latin typeface="+mj-lt"/>
                <a:ea typeface="+mn-ea"/>
                <a:cs typeface="+mn-cs"/>
              </a:defRPr>
            </a:lvl1pPr>
            <a:lvl2pPr marL="316108" indent="-316108" algn="l" defTabSz="1820689" rtl="0" eaLnBrk="1" latinLnBrk="0" hangingPunct="1">
              <a:spcBef>
                <a:spcPct val="20000"/>
              </a:spcBef>
              <a:buFont typeface="Arial" pitchFamily="34" charset="0"/>
              <a:buChar char="–"/>
              <a:tabLst/>
              <a:defRPr lang="en-US" sz="3413" kern="1200" smtClean="0">
                <a:solidFill>
                  <a:schemeClr val="tx1"/>
                </a:solidFill>
                <a:latin typeface="+mn-lt"/>
                <a:ea typeface="+mn-ea"/>
                <a:cs typeface="+mn-cs"/>
              </a:defRPr>
            </a:lvl2pPr>
            <a:lvl3pPr marL="316108" indent="-316108" algn="l" defTabSz="1820689" rtl="0" eaLnBrk="1" latinLnBrk="0" hangingPunct="1">
              <a:spcBef>
                <a:spcPct val="20000"/>
              </a:spcBef>
              <a:buFont typeface="Arial" pitchFamily="34" charset="0"/>
              <a:buChar char="•"/>
              <a:tabLst/>
              <a:defRPr lang="en-US" sz="2133" kern="1200" smtClean="0">
                <a:solidFill>
                  <a:schemeClr val="tx1"/>
                </a:solidFill>
                <a:latin typeface="+mn-lt"/>
                <a:ea typeface="+mn-ea"/>
                <a:cs typeface="+mn-cs"/>
              </a:defRPr>
            </a:lvl3pPr>
            <a:lvl4pPr marL="316108" indent="-316108" algn="l" defTabSz="1820689" rtl="0" eaLnBrk="1" latinLnBrk="0" hangingPunct="1">
              <a:spcBef>
                <a:spcPct val="20000"/>
              </a:spcBef>
              <a:buFont typeface="Arial" pitchFamily="34" charset="0"/>
              <a:buChar char="–"/>
              <a:tabLst/>
              <a:defRPr lang="en-US" sz="1707" kern="1200" smtClean="0">
                <a:solidFill>
                  <a:schemeClr val="tx1"/>
                </a:solidFill>
                <a:latin typeface="+mn-lt"/>
                <a:ea typeface="+mn-ea"/>
                <a:cs typeface="+mn-cs"/>
              </a:defRPr>
            </a:lvl4pPr>
            <a:lvl5pPr marL="316108" indent="-316108" algn="l" defTabSz="1820689" rtl="0" eaLnBrk="1" latinLnBrk="0" hangingPunct="1">
              <a:spcBef>
                <a:spcPct val="20000"/>
              </a:spcBef>
              <a:buFont typeface="Arial" pitchFamily="34" charset="0"/>
              <a:buChar char="»"/>
              <a:tabLst/>
              <a:defRPr lang="en-US" sz="1707" kern="1200">
                <a:solidFill>
                  <a:schemeClr val="tx1"/>
                </a:solidFill>
                <a:latin typeface="+mn-lt"/>
                <a:ea typeface="+mn-ea"/>
                <a:cs typeface="+mn-cs"/>
              </a:defRPr>
            </a:lvl5pPr>
            <a:lvl6pPr marL="5006898"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6pPr>
            <a:lvl7pPr marL="591724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7pPr>
            <a:lvl8pPr marL="6827587"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8pPr>
            <a:lvl9pPr marL="773793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9pPr>
          </a:lstStyle>
          <a:p>
            <a:r>
              <a:rPr lang="en-US" dirty="0"/>
              <a:t>METHODOLOGY</a:t>
            </a:r>
          </a:p>
        </p:txBody>
      </p:sp>
      <p:sp>
        <p:nvSpPr>
          <p:cNvPr id="36" name="Text Placeholder 4">
            <a:extLst>
              <a:ext uri="{FF2B5EF4-FFF2-40B4-BE49-F238E27FC236}">
                <a16:creationId xmlns:a16="http://schemas.microsoft.com/office/drawing/2014/main" id="{083E029B-556E-FC22-CB7A-7578D3B1C105}"/>
              </a:ext>
            </a:extLst>
          </p:cNvPr>
          <p:cNvSpPr txBox="1">
            <a:spLocks/>
          </p:cNvSpPr>
          <p:nvPr/>
        </p:nvSpPr>
        <p:spPr>
          <a:xfrm>
            <a:off x="15157294" y="2959721"/>
            <a:ext cx="6322978" cy="387798"/>
          </a:xfrm>
          <a:prstGeom prst="rect">
            <a:avLst/>
          </a:prstGeom>
          <a:solidFill>
            <a:schemeClr val="accent1">
              <a:lumMod val="20000"/>
              <a:lumOff val="80000"/>
              <a:alpha val="47255"/>
            </a:schemeClr>
          </a:solidFill>
          <a:ln>
            <a:solidFill>
              <a:schemeClr val="bg2">
                <a:lumMod val="75000"/>
              </a:schemeClr>
            </a:solidFill>
          </a:ln>
          <a:effectLst>
            <a:outerShdw blurRad="50800" dist="38100" dir="2700000" algn="tl" rotWithShape="0">
              <a:prstClr val="black">
                <a:alpha val="40000"/>
              </a:prstClr>
            </a:outerShdw>
          </a:effectLst>
        </p:spPr>
        <p:txBody>
          <a:bodyPr wrap="square">
            <a:spAutoFit/>
          </a:bodyPr>
          <a:lstStyle>
            <a:lvl1pPr marL="0" indent="0" algn="ctr" defTabSz="1820689" rtl="0" eaLnBrk="1" latinLnBrk="0" hangingPunct="1">
              <a:spcBef>
                <a:spcPct val="20000"/>
              </a:spcBef>
              <a:buFont typeface="Arial" pitchFamily="34" charset="0"/>
              <a:buNone/>
              <a:tabLst/>
              <a:defRPr lang="en-US" sz="1920" b="1" kern="1200" dirty="0">
                <a:solidFill>
                  <a:schemeClr val="accent1">
                    <a:lumMod val="50000"/>
                  </a:schemeClr>
                </a:solidFill>
                <a:latin typeface="+mj-lt"/>
                <a:ea typeface="+mn-ea"/>
                <a:cs typeface="+mn-cs"/>
              </a:defRPr>
            </a:lvl1pPr>
            <a:lvl2pPr marL="316108" indent="-316108" algn="l" defTabSz="1820689" rtl="0" eaLnBrk="1" latinLnBrk="0" hangingPunct="1">
              <a:spcBef>
                <a:spcPct val="20000"/>
              </a:spcBef>
              <a:buFont typeface="Arial" pitchFamily="34" charset="0"/>
              <a:buChar char="–"/>
              <a:tabLst/>
              <a:defRPr lang="en-US" sz="3413" kern="1200" smtClean="0">
                <a:solidFill>
                  <a:schemeClr val="tx1"/>
                </a:solidFill>
                <a:latin typeface="+mn-lt"/>
                <a:ea typeface="+mn-ea"/>
                <a:cs typeface="+mn-cs"/>
              </a:defRPr>
            </a:lvl2pPr>
            <a:lvl3pPr marL="316108" indent="-316108" algn="l" defTabSz="1820689" rtl="0" eaLnBrk="1" latinLnBrk="0" hangingPunct="1">
              <a:spcBef>
                <a:spcPct val="20000"/>
              </a:spcBef>
              <a:buFont typeface="Arial" pitchFamily="34" charset="0"/>
              <a:buChar char="•"/>
              <a:tabLst/>
              <a:defRPr lang="en-US" sz="2133" kern="1200" smtClean="0">
                <a:solidFill>
                  <a:schemeClr val="tx1"/>
                </a:solidFill>
                <a:latin typeface="+mn-lt"/>
                <a:ea typeface="+mn-ea"/>
                <a:cs typeface="+mn-cs"/>
              </a:defRPr>
            </a:lvl3pPr>
            <a:lvl4pPr marL="316108" indent="-316108" algn="l" defTabSz="1820689" rtl="0" eaLnBrk="1" latinLnBrk="0" hangingPunct="1">
              <a:spcBef>
                <a:spcPct val="20000"/>
              </a:spcBef>
              <a:buFont typeface="Arial" pitchFamily="34" charset="0"/>
              <a:buChar char="–"/>
              <a:tabLst/>
              <a:defRPr lang="en-US" sz="1707" kern="1200" smtClean="0">
                <a:solidFill>
                  <a:schemeClr val="tx1"/>
                </a:solidFill>
                <a:latin typeface="+mn-lt"/>
                <a:ea typeface="+mn-ea"/>
                <a:cs typeface="+mn-cs"/>
              </a:defRPr>
            </a:lvl4pPr>
            <a:lvl5pPr marL="316108" indent="-316108" algn="l" defTabSz="1820689" rtl="0" eaLnBrk="1" latinLnBrk="0" hangingPunct="1">
              <a:spcBef>
                <a:spcPct val="20000"/>
              </a:spcBef>
              <a:buFont typeface="Arial" pitchFamily="34" charset="0"/>
              <a:buChar char="»"/>
              <a:tabLst/>
              <a:defRPr lang="en-US" sz="1707" kern="1200">
                <a:solidFill>
                  <a:schemeClr val="tx1"/>
                </a:solidFill>
                <a:latin typeface="+mn-lt"/>
                <a:ea typeface="+mn-ea"/>
                <a:cs typeface="+mn-cs"/>
              </a:defRPr>
            </a:lvl5pPr>
            <a:lvl6pPr marL="5006898"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6pPr>
            <a:lvl7pPr marL="591724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7pPr>
            <a:lvl8pPr marL="6827587"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8pPr>
            <a:lvl9pPr marL="773793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9pPr>
          </a:lstStyle>
          <a:p>
            <a:r>
              <a:rPr lang="en-US" dirty="0"/>
              <a:t>RESULTS</a:t>
            </a:r>
          </a:p>
        </p:txBody>
      </p:sp>
      <p:sp>
        <p:nvSpPr>
          <p:cNvPr id="38" name="Text Placeholder 4">
            <a:extLst>
              <a:ext uri="{FF2B5EF4-FFF2-40B4-BE49-F238E27FC236}">
                <a16:creationId xmlns:a16="http://schemas.microsoft.com/office/drawing/2014/main" id="{F5CEF353-6F15-6444-B9AC-04127FF060F2}"/>
              </a:ext>
            </a:extLst>
          </p:cNvPr>
          <p:cNvSpPr txBox="1">
            <a:spLocks/>
          </p:cNvSpPr>
          <p:nvPr/>
        </p:nvSpPr>
        <p:spPr>
          <a:xfrm>
            <a:off x="22318019" y="2973035"/>
            <a:ext cx="6184024" cy="387798"/>
          </a:xfrm>
          <a:prstGeom prst="rect">
            <a:avLst/>
          </a:prstGeom>
          <a:solidFill>
            <a:schemeClr val="accent1">
              <a:lumMod val="20000"/>
              <a:lumOff val="80000"/>
              <a:alpha val="47255"/>
            </a:schemeClr>
          </a:solidFill>
          <a:ln>
            <a:solidFill>
              <a:schemeClr val="bg2">
                <a:lumMod val="75000"/>
              </a:schemeClr>
            </a:solidFill>
          </a:ln>
          <a:effectLst>
            <a:outerShdw blurRad="50800" dist="38100" dir="2700000" algn="tl" rotWithShape="0">
              <a:prstClr val="black">
                <a:alpha val="40000"/>
              </a:prstClr>
            </a:outerShdw>
          </a:effectLst>
        </p:spPr>
        <p:txBody>
          <a:bodyPr wrap="square">
            <a:spAutoFit/>
          </a:bodyPr>
          <a:lstStyle>
            <a:lvl1pPr marL="0" indent="0" algn="ctr" defTabSz="1820689" rtl="0" eaLnBrk="1" latinLnBrk="0" hangingPunct="1">
              <a:spcBef>
                <a:spcPct val="20000"/>
              </a:spcBef>
              <a:buFont typeface="Arial" pitchFamily="34" charset="0"/>
              <a:buNone/>
              <a:tabLst/>
              <a:defRPr lang="en-US" sz="1920" b="1" kern="1200" dirty="0">
                <a:solidFill>
                  <a:schemeClr val="accent1">
                    <a:lumMod val="50000"/>
                  </a:schemeClr>
                </a:solidFill>
                <a:latin typeface="+mj-lt"/>
                <a:ea typeface="+mn-ea"/>
                <a:cs typeface="+mn-cs"/>
              </a:defRPr>
            </a:lvl1pPr>
            <a:lvl2pPr marL="316108" indent="-316108" algn="l" defTabSz="1820689" rtl="0" eaLnBrk="1" latinLnBrk="0" hangingPunct="1">
              <a:spcBef>
                <a:spcPct val="20000"/>
              </a:spcBef>
              <a:buFont typeface="Arial" pitchFamily="34" charset="0"/>
              <a:buChar char="–"/>
              <a:tabLst/>
              <a:defRPr lang="en-US" sz="3413" kern="1200" smtClean="0">
                <a:solidFill>
                  <a:schemeClr val="tx1"/>
                </a:solidFill>
                <a:latin typeface="+mn-lt"/>
                <a:ea typeface="+mn-ea"/>
                <a:cs typeface="+mn-cs"/>
              </a:defRPr>
            </a:lvl2pPr>
            <a:lvl3pPr marL="316108" indent="-316108" algn="l" defTabSz="1820689" rtl="0" eaLnBrk="1" latinLnBrk="0" hangingPunct="1">
              <a:spcBef>
                <a:spcPct val="20000"/>
              </a:spcBef>
              <a:buFont typeface="Arial" pitchFamily="34" charset="0"/>
              <a:buChar char="•"/>
              <a:tabLst/>
              <a:defRPr lang="en-US" sz="2133" kern="1200" smtClean="0">
                <a:solidFill>
                  <a:schemeClr val="tx1"/>
                </a:solidFill>
                <a:latin typeface="+mn-lt"/>
                <a:ea typeface="+mn-ea"/>
                <a:cs typeface="+mn-cs"/>
              </a:defRPr>
            </a:lvl3pPr>
            <a:lvl4pPr marL="316108" indent="-316108" algn="l" defTabSz="1820689" rtl="0" eaLnBrk="1" latinLnBrk="0" hangingPunct="1">
              <a:spcBef>
                <a:spcPct val="20000"/>
              </a:spcBef>
              <a:buFont typeface="Arial" pitchFamily="34" charset="0"/>
              <a:buChar char="–"/>
              <a:tabLst/>
              <a:defRPr lang="en-US" sz="1707" kern="1200" smtClean="0">
                <a:solidFill>
                  <a:schemeClr val="tx1"/>
                </a:solidFill>
                <a:latin typeface="+mn-lt"/>
                <a:ea typeface="+mn-ea"/>
                <a:cs typeface="+mn-cs"/>
              </a:defRPr>
            </a:lvl4pPr>
            <a:lvl5pPr marL="316108" indent="-316108" algn="l" defTabSz="1820689" rtl="0" eaLnBrk="1" latinLnBrk="0" hangingPunct="1">
              <a:spcBef>
                <a:spcPct val="20000"/>
              </a:spcBef>
              <a:buFont typeface="Arial" pitchFamily="34" charset="0"/>
              <a:buChar char="»"/>
              <a:tabLst/>
              <a:defRPr lang="en-US" sz="1707" kern="1200">
                <a:solidFill>
                  <a:schemeClr val="tx1"/>
                </a:solidFill>
                <a:latin typeface="+mn-lt"/>
                <a:ea typeface="+mn-ea"/>
                <a:cs typeface="+mn-cs"/>
              </a:defRPr>
            </a:lvl5pPr>
            <a:lvl6pPr marL="5006898"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6pPr>
            <a:lvl7pPr marL="591724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7pPr>
            <a:lvl8pPr marL="6827587"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8pPr>
            <a:lvl9pPr marL="773793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9pPr>
          </a:lstStyle>
          <a:p>
            <a:r>
              <a:rPr lang="en-US" dirty="0"/>
              <a:t>CONCLUSION</a:t>
            </a:r>
          </a:p>
        </p:txBody>
      </p:sp>
      <p:sp>
        <p:nvSpPr>
          <p:cNvPr id="42" name="Text Placeholder 4">
            <a:extLst>
              <a:ext uri="{FF2B5EF4-FFF2-40B4-BE49-F238E27FC236}">
                <a16:creationId xmlns:a16="http://schemas.microsoft.com/office/drawing/2014/main" id="{E67050D0-8D8D-920C-F949-296B694EA825}"/>
              </a:ext>
            </a:extLst>
          </p:cNvPr>
          <p:cNvSpPr txBox="1">
            <a:spLocks/>
          </p:cNvSpPr>
          <p:nvPr/>
        </p:nvSpPr>
        <p:spPr>
          <a:xfrm>
            <a:off x="22473435" y="12395699"/>
            <a:ext cx="6293643" cy="387798"/>
          </a:xfrm>
          <a:prstGeom prst="rect">
            <a:avLst/>
          </a:prstGeom>
          <a:solidFill>
            <a:schemeClr val="accent1">
              <a:lumMod val="20000"/>
              <a:lumOff val="80000"/>
              <a:alpha val="47255"/>
            </a:schemeClr>
          </a:solidFill>
          <a:ln>
            <a:solidFill>
              <a:schemeClr val="bg2">
                <a:lumMod val="75000"/>
              </a:schemeClr>
            </a:solidFill>
          </a:ln>
          <a:effectLst>
            <a:outerShdw blurRad="50800" dist="38100" dir="2700000" algn="tl" rotWithShape="0">
              <a:prstClr val="black">
                <a:alpha val="40000"/>
              </a:prstClr>
            </a:outerShdw>
          </a:effectLst>
        </p:spPr>
        <p:txBody>
          <a:bodyPr wrap="square">
            <a:spAutoFit/>
          </a:bodyPr>
          <a:lstStyle>
            <a:lvl1pPr marL="0" indent="0" algn="ctr" defTabSz="1820689" rtl="0" eaLnBrk="1" latinLnBrk="0" hangingPunct="1">
              <a:spcBef>
                <a:spcPct val="20000"/>
              </a:spcBef>
              <a:buFont typeface="Arial" pitchFamily="34" charset="0"/>
              <a:buNone/>
              <a:tabLst/>
              <a:defRPr lang="en-US" sz="1920" b="1" kern="1200" dirty="0">
                <a:solidFill>
                  <a:schemeClr val="accent1">
                    <a:lumMod val="50000"/>
                  </a:schemeClr>
                </a:solidFill>
                <a:latin typeface="+mj-lt"/>
                <a:ea typeface="+mn-ea"/>
                <a:cs typeface="+mn-cs"/>
              </a:defRPr>
            </a:lvl1pPr>
            <a:lvl2pPr marL="316108" indent="-316108" algn="l" defTabSz="1820689" rtl="0" eaLnBrk="1" latinLnBrk="0" hangingPunct="1">
              <a:spcBef>
                <a:spcPct val="20000"/>
              </a:spcBef>
              <a:buFont typeface="Arial" pitchFamily="34" charset="0"/>
              <a:buChar char="–"/>
              <a:tabLst/>
              <a:defRPr lang="en-US" sz="3413" kern="1200" smtClean="0">
                <a:solidFill>
                  <a:schemeClr val="tx1"/>
                </a:solidFill>
                <a:latin typeface="+mn-lt"/>
                <a:ea typeface="+mn-ea"/>
                <a:cs typeface="+mn-cs"/>
              </a:defRPr>
            </a:lvl2pPr>
            <a:lvl3pPr marL="316108" indent="-316108" algn="l" defTabSz="1820689" rtl="0" eaLnBrk="1" latinLnBrk="0" hangingPunct="1">
              <a:spcBef>
                <a:spcPct val="20000"/>
              </a:spcBef>
              <a:buFont typeface="Arial" pitchFamily="34" charset="0"/>
              <a:buChar char="•"/>
              <a:tabLst/>
              <a:defRPr lang="en-US" sz="2133" kern="1200" smtClean="0">
                <a:solidFill>
                  <a:schemeClr val="tx1"/>
                </a:solidFill>
                <a:latin typeface="+mn-lt"/>
                <a:ea typeface="+mn-ea"/>
                <a:cs typeface="+mn-cs"/>
              </a:defRPr>
            </a:lvl3pPr>
            <a:lvl4pPr marL="316108" indent="-316108" algn="l" defTabSz="1820689" rtl="0" eaLnBrk="1" latinLnBrk="0" hangingPunct="1">
              <a:spcBef>
                <a:spcPct val="20000"/>
              </a:spcBef>
              <a:buFont typeface="Arial" pitchFamily="34" charset="0"/>
              <a:buChar char="–"/>
              <a:tabLst/>
              <a:defRPr lang="en-US" sz="1707" kern="1200" smtClean="0">
                <a:solidFill>
                  <a:schemeClr val="tx1"/>
                </a:solidFill>
                <a:latin typeface="+mn-lt"/>
                <a:ea typeface="+mn-ea"/>
                <a:cs typeface="+mn-cs"/>
              </a:defRPr>
            </a:lvl4pPr>
            <a:lvl5pPr marL="316108" indent="-316108" algn="l" defTabSz="1820689" rtl="0" eaLnBrk="1" latinLnBrk="0" hangingPunct="1">
              <a:spcBef>
                <a:spcPct val="20000"/>
              </a:spcBef>
              <a:buFont typeface="Arial" pitchFamily="34" charset="0"/>
              <a:buChar char="»"/>
              <a:tabLst/>
              <a:defRPr lang="en-US" sz="1707" kern="1200">
                <a:solidFill>
                  <a:schemeClr val="tx1"/>
                </a:solidFill>
                <a:latin typeface="+mn-lt"/>
                <a:ea typeface="+mn-ea"/>
                <a:cs typeface="+mn-cs"/>
              </a:defRPr>
            </a:lvl5pPr>
            <a:lvl6pPr marL="5006898"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6pPr>
            <a:lvl7pPr marL="591724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7pPr>
            <a:lvl8pPr marL="6827587"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8pPr>
            <a:lvl9pPr marL="7737932" indent="-455173" algn="l" defTabSz="1820689" rtl="0" eaLnBrk="1" latinLnBrk="0" hangingPunct="1">
              <a:spcBef>
                <a:spcPct val="20000"/>
              </a:spcBef>
              <a:buFont typeface="Arial" pitchFamily="34" charset="0"/>
              <a:buChar char="•"/>
              <a:defRPr sz="3983" kern="1200">
                <a:solidFill>
                  <a:schemeClr val="tx1"/>
                </a:solidFill>
                <a:latin typeface="+mn-lt"/>
                <a:ea typeface="+mn-ea"/>
                <a:cs typeface="+mn-cs"/>
              </a:defRPr>
            </a:lvl9pPr>
          </a:lstStyle>
          <a:p>
            <a:r>
              <a:rPr lang="en-US" dirty="0"/>
              <a:t>REFERENCES</a:t>
            </a:r>
          </a:p>
        </p:txBody>
      </p:sp>
      <p:pic>
        <p:nvPicPr>
          <p:cNvPr id="46" name="Picture 45" descr="A diagram of a process&#10;&#10;Description automatically generated">
            <a:extLst>
              <a:ext uri="{FF2B5EF4-FFF2-40B4-BE49-F238E27FC236}">
                <a16:creationId xmlns:a16="http://schemas.microsoft.com/office/drawing/2014/main" id="{2CA8E376-9485-D9A8-F353-BCD3598A29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9195" y="5316978"/>
            <a:ext cx="5586139" cy="2629895"/>
          </a:xfrm>
          <a:prstGeom prst="rect">
            <a:avLst/>
          </a:prstGeom>
          <a:effectLst>
            <a:outerShdw blurRad="50800" dist="38100" dir="2700000" algn="tl" rotWithShape="0">
              <a:prstClr val="black">
                <a:alpha val="40000"/>
              </a:prstClr>
            </a:outerShdw>
          </a:effectLst>
        </p:spPr>
      </p:pic>
      <p:sp>
        <p:nvSpPr>
          <p:cNvPr id="47" name="TextBox 46">
            <a:extLst>
              <a:ext uri="{FF2B5EF4-FFF2-40B4-BE49-F238E27FC236}">
                <a16:creationId xmlns:a16="http://schemas.microsoft.com/office/drawing/2014/main" id="{E7CC66FE-1F5A-1232-E7F3-D01E05C536B8}"/>
              </a:ext>
            </a:extLst>
          </p:cNvPr>
          <p:cNvSpPr txBox="1"/>
          <p:nvPr/>
        </p:nvSpPr>
        <p:spPr>
          <a:xfrm>
            <a:off x="8012544" y="12086916"/>
            <a:ext cx="5614035" cy="923330"/>
          </a:xfrm>
          <a:prstGeom prst="rect">
            <a:avLst/>
          </a:prstGeom>
          <a:noFill/>
        </p:spPr>
        <p:txBody>
          <a:bodyPr wrap="square" rtlCol="0">
            <a:spAutoFit/>
          </a:bodyPr>
          <a:lstStyle/>
          <a:p>
            <a:r>
              <a:rPr lang="en-US" sz="1800" b="1" dirty="0">
                <a:solidFill>
                  <a:schemeClr val="bg1">
                    <a:lumMod val="50000"/>
                  </a:schemeClr>
                </a:solidFill>
                <a:effectLst/>
                <a:latin typeface="Times New Roman" panose="02020603050405020304" pitchFamily="18" charset="0"/>
                <a:ea typeface="Aptos" panose="020B0004020202020204" pitchFamily="34" charset="0"/>
              </a:rPr>
              <a:t>Outliers</a:t>
            </a:r>
            <a:r>
              <a:rPr lang="en-US" sz="1800" dirty="0">
                <a:solidFill>
                  <a:schemeClr val="bg1">
                    <a:lumMod val="50000"/>
                  </a:schemeClr>
                </a:solidFill>
                <a:effectLst/>
                <a:latin typeface="Times New Roman" panose="02020603050405020304" pitchFamily="18" charset="0"/>
                <a:ea typeface="Aptos" panose="020B0004020202020204" pitchFamily="34" charset="0"/>
              </a:rPr>
              <a:t> were identified using box plots and removed based on the interquartile range (IQR) method to ensure data integrity and accuracy</a:t>
            </a:r>
            <a:endParaRPr lang="en-US" sz="1800" dirty="0">
              <a:solidFill>
                <a:schemeClr val="bg1">
                  <a:lumMod val="50000"/>
                </a:schemeClr>
              </a:solidFill>
            </a:endParaRPr>
          </a:p>
        </p:txBody>
      </p:sp>
      <p:sp>
        <p:nvSpPr>
          <p:cNvPr id="51" name="TextBox 50">
            <a:extLst>
              <a:ext uri="{FF2B5EF4-FFF2-40B4-BE49-F238E27FC236}">
                <a16:creationId xmlns:a16="http://schemas.microsoft.com/office/drawing/2014/main" id="{273EE1D2-1D10-B124-FBD7-25F8E87D2618}"/>
              </a:ext>
            </a:extLst>
          </p:cNvPr>
          <p:cNvSpPr txBox="1"/>
          <p:nvPr/>
        </p:nvSpPr>
        <p:spPr>
          <a:xfrm>
            <a:off x="15518909" y="10055538"/>
            <a:ext cx="5336875" cy="2308324"/>
          </a:xfrm>
          <a:prstGeom prst="rect">
            <a:avLst/>
          </a:prstGeom>
          <a:noFill/>
        </p:spPr>
        <p:txBody>
          <a:bodyPr wrap="square">
            <a:spAutoFit/>
          </a:bodyPr>
          <a:lstStyle/>
          <a:p>
            <a:pPr algn="just"/>
            <a:r>
              <a:rPr lang="en-US" sz="2000" b="1" dirty="0">
                <a:solidFill>
                  <a:schemeClr val="bg1">
                    <a:lumMod val="50000"/>
                  </a:schemeClr>
                </a:solidFill>
                <a:effectLst/>
                <a:latin typeface="Times New Roman" panose="02020603050405020304" pitchFamily="18" charset="0"/>
                <a:ea typeface="Aptos" panose="020B0004020202020204" pitchFamily="34" charset="0"/>
                <a:cs typeface="Times New Roman" panose="02020603050405020304" pitchFamily="18" charset="0"/>
              </a:rPr>
              <a:t>Artificial Neural Network Regression Model</a:t>
            </a:r>
          </a:p>
          <a:p>
            <a:pPr algn="just"/>
            <a:r>
              <a:rPr lang="en-US" sz="2000" dirty="0">
                <a:solidFill>
                  <a:schemeClr val="bg1">
                    <a:lumMod val="50000"/>
                  </a:schemeClr>
                </a:solidFill>
                <a:latin typeface="Times New Roman" panose="02020603050405020304" pitchFamily="18" charset="0"/>
                <a:cs typeface="Times New Roman" panose="02020603050405020304" pitchFamily="18" charset="0"/>
              </a:rPr>
              <a:t>4 hidden layers, 30 neurons, and with 100 epochs. The model's performance evaluation metrics, indicates a moderate level of accuracy in predicting house prices. </a:t>
            </a:r>
          </a:p>
          <a:p>
            <a:endParaRPr lang="en-US" sz="1800" dirty="0"/>
          </a:p>
          <a:p>
            <a:br>
              <a:rPr lang="en-US" sz="800" dirty="0"/>
            </a:br>
            <a:endParaRPr lang="en-US" sz="1800" dirty="0"/>
          </a:p>
        </p:txBody>
      </p:sp>
      <p:pic>
        <p:nvPicPr>
          <p:cNvPr id="53" name="Picture 52" descr="A blue and white grid with white dots&#10;&#10;Description automatically generated">
            <a:extLst>
              <a:ext uri="{FF2B5EF4-FFF2-40B4-BE49-F238E27FC236}">
                <a16:creationId xmlns:a16="http://schemas.microsoft.com/office/drawing/2014/main" id="{842C1285-2386-6DE7-3B41-9EAE91B5A2DD}"/>
              </a:ext>
            </a:extLst>
          </p:cNvPr>
          <p:cNvPicPr>
            <a:picLocks noChangeAspect="1"/>
          </p:cNvPicPr>
          <p:nvPr/>
        </p:nvPicPr>
        <p:blipFill>
          <a:blip r:embed="rId11">
            <a:alphaModFix/>
            <a:extLst>
              <a:ext uri="{28A0092B-C50C-407E-A947-70E740481C1C}">
                <a14:useLocalDpi xmlns:a14="http://schemas.microsoft.com/office/drawing/2010/main" val="0"/>
              </a:ext>
            </a:extLst>
          </a:blip>
          <a:stretch>
            <a:fillRect/>
          </a:stretch>
        </p:blipFill>
        <p:spPr>
          <a:xfrm>
            <a:off x="15447651" y="12024291"/>
            <a:ext cx="5447061" cy="2057207"/>
          </a:xfrm>
          <a:prstGeom prst="rect">
            <a:avLst/>
          </a:prstGeom>
          <a:effectLst>
            <a:outerShdw blurRad="50800" dist="38100" dir="2700000" algn="tl" rotWithShape="0">
              <a:prstClr val="black">
                <a:alpha val="40000"/>
              </a:prstClr>
            </a:outerShdw>
          </a:effectLst>
        </p:spPr>
      </p:pic>
      <p:sp>
        <p:nvSpPr>
          <p:cNvPr id="58" name="TextBox 57">
            <a:extLst>
              <a:ext uri="{FF2B5EF4-FFF2-40B4-BE49-F238E27FC236}">
                <a16:creationId xmlns:a16="http://schemas.microsoft.com/office/drawing/2014/main" id="{98DCE96A-8BB8-D331-5B97-0B75DDD8BDAA}"/>
              </a:ext>
            </a:extLst>
          </p:cNvPr>
          <p:cNvSpPr txBox="1"/>
          <p:nvPr/>
        </p:nvSpPr>
        <p:spPr>
          <a:xfrm>
            <a:off x="15354505" y="14310925"/>
            <a:ext cx="5767101" cy="1200329"/>
          </a:xfrm>
          <a:prstGeom prst="rect">
            <a:avLst/>
          </a:prstGeom>
          <a:noFill/>
        </p:spPr>
        <p:txBody>
          <a:bodyPr wrap="square">
            <a:spAutoFit/>
          </a:bodyPr>
          <a:lstStyle/>
          <a:p>
            <a:pPr algn="just"/>
            <a:r>
              <a:rPr lang="en-US" sz="1800" dirty="0">
                <a:solidFill>
                  <a:schemeClr val="bg1">
                    <a:lumMod val="50000"/>
                  </a:schemeClr>
                </a:solidFill>
                <a:latin typeface="Times New Roman" panose="02020603050405020304" pitchFamily="18" charset="0"/>
                <a:cs typeface="Times New Roman" panose="02020603050405020304" pitchFamily="18" charset="0"/>
              </a:rPr>
              <a:t>Mean Absolute Error (MAE): 161619.09267071213 Mean Squared Error (MSE): 50805277063.59843 Root Mean Squared Error (RMSE): 225400.2596795275 </a:t>
            </a:r>
          </a:p>
          <a:p>
            <a:r>
              <a:rPr lang="en-US" sz="1800" dirty="0">
                <a:solidFill>
                  <a:schemeClr val="bg1">
                    <a:lumMod val="50000"/>
                  </a:schemeClr>
                </a:solidFill>
                <a:latin typeface="Times New Roman" panose="02020603050405020304" pitchFamily="18" charset="0"/>
                <a:cs typeface="Times New Roman" panose="02020603050405020304" pitchFamily="18" charset="0"/>
              </a:rPr>
              <a:t>R-squared (R²): 0.5029391141016842</a:t>
            </a:r>
          </a:p>
        </p:txBody>
      </p:sp>
      <p:pic>
        <p:nvPicPr>
          <p:cNvPr id="60" name="Picture 59" descr="A comparison of a graph&#10;&#10;Description automatically generated">
            <a:extLst>
              <a:ext uri="{FF2B5EF4-FFF2-40B4-BE49-F238E27FC236}">
                <a16:creationId xmlns:a16="http://schemas.microsoft.com/office/drawing/2014/main" id="{D786B4EA-521B-A14D-21E6-2A4C7176D4D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457371" y="9920369"/>
            <a:ext cx="6112359" cy="21665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7466259"/>
      </p:ext>
    </p:extLst>
  </p:cSld>
  <p:clrMapOvr>
    <a:masterClrMapping/>
  </p:clrMapOvr>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0" id="{0F847241-7869-A346-BE50-BBD576DFFD89}" vid="{E52484C5-2A07-2C49-B337-18DDB169E4AB}"/>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0" id="{0F847241-7869-A346-BE50-BBD576DFFD89}" vid="{BA1418F4-8624-B34B-B26C-229127AB1FF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1101</TotalTime>
  <Words>682</Words>
  <Application>Microsoft Macintosh PowerPoint</Application>
  <PresentationFormat>Custom</PresentationFormat>
  <Paragraphs>31</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Arial Narrow</vt:lpstr>
      <vt:lpstr>Calibri</vt:lpstr>
      <vt:lpstr>Montserrat Semi-Bold</vt:lpstr>
      <vt:lpstr>Times New Roman</vt:lpstr>
      <vt:lpstr>Trebuchet MS</vt:lpstr>
      <vt:lpstr>With Guides</vt:lpstr>
      <vt:lpstr>Without Guides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Station 5</dc:creator>
  <dc:description>This template is the property of PosterPresentations.com. Call us if you need help with this poster template._x000d_
1-866-649-3004           _x000d_
 (c)PosterPresentations.com</dc:description>
  <cp:lastModifiedBy>Sunita Inderjit</cp:lastModifiedBy>
  <cp:revision>15</cp:revision>
  <dcterms:created xsi:type="dcterms:W3CDTF">2019-01-09T23:22:57Z</dcterms:created>
  <dcterms:modified xsi:type="dcterms:W3CDTF">2024-05-04T02:27:14Z</dcterms:modified>
</cp:coreProperties>
</file>